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  <p:sldMasterId id="2147483680" r:id="rId5"/>
  </p:sldMasterIdLst>
  <p:notesMasterIdLst>
    <p:notesMasterId r:id="rId11"/>
  </p:notesMasterIdLst>
  <p:handoutMasterIdLst>
    <p:handoutMasterId r:id="rId12"/>
  </p:handoutMasterIdLst>
  <p:sldIdLst>
    <p:sldId id="11058" r:id="rId6"/>
    <p:sldId id="11095" r:id="rId7"/>
    <p:sldId id="11097" r:id="rId8"/>
    <p:sldId id="11098" r:id="rId9"/>
    <p:sldId id="11096" r:id="rId10"/>
  </p:sldIdLst>
  <p:sldSz cx="12192000" cy="6858000"/>
  <p:notesSz cx="6858000" cy="23907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le Slide Options" id="{27B5EC56-D141-CD49-AE4D-81B1502B188E}">
          <p14:sldIdLst>
            <p14:sldId id="11058"/>
          </p14:sldIdLst>
        </p14:section>
        <p14:section name="Content Slides" id="{AEEC47B3-81CD-C644-8773-4300DAF22F63}">
          <p14:sldIdLst>
            <p14:sldId id="11095"/>
            <p14:sldId id="11097"/>
            <p14:sldId id="11098"/>
            <p14:sldId id="11096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ric Roberts" initials="ER" lastIdx="20" clrIdx="0">
    <p:extLst>
      <p:ext uri="{19B8F6BF-5375-455C-9EA6-DF929625EA0E}">
        <p15:presenceInfo xmlns:p15="http://schemas.microsoft.com/office/powerpoint/2012/main" userId="S::eroberts@campuslabs.com::db61f3d0-1194-4ffa-8741-0b0abd895c93" providerId="AD"/>
      </p:ext>
    </p:extLst>
  </p:cmAuthor>
  <p:cmAuthor id="2" name="Josh Myers" initials="JM" lastIdx="13" clrIdx="1">
    <p:extLst>
      <p:ext uri="{19B8F6BF-5375-455C-9EA6-DF929625EA0E}">
        <p15:presenceInfo xmlns:p15="http://schemas.microsoft.com/office/powerpoint/2012/main" userId="S::jmyers@campuslabs.com::0b6c4908-b61b-49c2-8a40-9fe6d0319755" providerId="AD"/>
      </p:ext>
    </p:extLst>
  </p:cmAuthor>
  <p:cmAuthor id="3" name="Guest User" initials="GU" lastIdx="5" clrIdx="2">
    <p:extLst>
      <p:ext uri="{19B8F6BF-5375-455C-9EA6-DF929625EA0E}">
        <p15:presenceInfo xmlns:p15="http://schemas.microsoft.com/office/powerpoint/2012/main" userId="S::urn:spo:anon#180794df05bc2921c600157ec1cd859ba0d87832aea11a1602c57bf49bf78019::" providerId="AD"/>
      </p:ext>
    </p:extLst>
  </p:cmAuthor>
  <p:cmAuthor id="4" name="Guest User" initials="GU [2]" lastIdx="1" clrIdx="3">
    <p:extLst>
      <p:ext uri="{19B8F6BF-5375-455C-9EA6-DF929625EA0E}">
        <p15:presenceInfo xmlns:p15="http://schemas.microsoft.com/office/powerpoint/2012/main" userId="S::urn:spo:anon#90405340ecb38be0433d0f961919c80c549372ded359ac3a93b7b4505efe0b51::" providerId="AD"/>
      </p:ext>
    </p:extLst>
  </p:cmAuthor>
  <p:cmAuthor id="5" name="Microsoft Office User" initials="MOU" lastIdx="10" clrIdx="4">
    <p:extLst>
      <p:ext uri="{19B8F6BF-5375-455C-9EA6-DF929625EA0E}">
        <p15:presenceInfo xmlns:p15="http://schemas.microsoft.com/office/powerpoint/2012/main" userId="Microsoft Office 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340E16C-5090-4A8E-9703-2C15F0BB9407}" v="15" dt="2020-12-18T19:06:01.18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48"/>
    <p:restoredTop sz="87089" autoAdjust="0"/>
  </p:normalViewPr>
  <p:slideViewPr>
    <p:cSldViewPr snapToGrid="0">
      <p:cViewPr varScale="1">
        <p:scale>
          <a:sx n="96" d="100"/>
          <a:sy n="96" d="100"/>
        </p:scale>
        <p:origin x="324" y="-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commentAuthors" Target="commentAuthors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onika Arntz" userId="0e18e2bf-0140-4a54-b50c-f480f587df70" providerId="ADAL" clId="{11BB2014-3818-4F28-9BAD-A9EADBFCF526}"/>
    <pc:docChg chg="custSel addSld delSld modSld delSection modSection">
      <pc:chgData name="Monika Arntz" userId="0e18e2bf-0140-4a54-b50c-f480f587df70" providerId="ADAL" clId="{11BB2014-3818-4F28-9BAD-A9EADBFCF526}" dt="2020-12-18T19:24:30.620" v="557" actId="20577"/>
      <pc:docMkLst>
        <pc:docMk/>
      </pc:docMkLst>
      <pc:sldChg chg="del">
        <pc:chgData name="Monika Arntz" userId="0e18e2bf-0140-4a54-b50c-f480f587df70" providerId="ADAL" clId="{11BB2014-3818-4F28-9BAD-A9EADBFCF526}" dt="2020-12-18T18:55:43.489" v="127" actId="2696"/>
        <pc:sldMkLst>
          <pc:docMk/>
          <pc:sldMk cId="878968454" sldId="263"/>
        </pc:sldMkLst>
      </pc:sldChg>
      <pc:sldChg chg="del">
        <pc:chgData name="Monika Arntz" userId="0e18e2bf-0140-4a54-b50c-f480f587df70" providerId="ADAL" clId="{11BB2014-3818-4F28-9BAD-A9EADBFCF526}" dt="2020-12-18T18:55:24.933" v="122" actId="2696"/>
        <pc:sldMkLst>
          <pc:docMk/>
          <pc:sldMk cId="3950423391" sldId="266"/>
        </pc:sldMkLst>
      </pc:sldChg>
      <pc:sldChg chg="del">
        <pc:chgData name="Monika Arntz" userId="0e18e2bf-0140-4a54-b50c-f480f587df70" providerId="ADAL" clId="{11BB2014-3818-4F28-9BAD-A9EADBFCF526}" dt="2020-12-18T18:55:43.627" v="131" actId="2696"/>
        <pc:sldMkLst>
          <pc:docMk/>
          <pc:sldMk cId="3505375157" sldId="10929"/>
        </pc:sldMkLst>
      </pc:sldChg>
      <pc:sldChg chg="del">
        <pc:chgData name="Monika Arntz" userId="0e18e2bf-0140-4a54-b50c-f480f587df70" providerId="ADAL" clId="{11BB2014-3818-4F28-9BAD-A9EADBFCF526}" dt="2020-12-18T18:55:43.608" v="130" actId="2696"/>
        <pc:sldMkLst>
          <pc:docMk/>
          <pc:sldMk cId="2073362906" sldId="10959"/>
        </pc:sldMkLst>
      </pc:sldChg>
      <pc:sldChg chg="del">
        <pc:chgData name="Monika Arntz" userId="0e18e2bf-0140-4a54-b50c-f480f587df70" providerId="ADAL" clId="{11BB2014-3818-4F28-9BAD-A9EADBFCF526}" dt="2020-12-18T18:55:43.451" v="126" actId="2696"/>
        <pc:sldMkLst>
          <pc:docMk/>
          <pc:sldMk cId="1365092233" sldId="10992"/>
        </pc:sldMkLst>
      </pc:sldChg>
      <pc:sldChg chg="del">
        <pc:chgData name="Monika Arntz" userId="0e18e2bf-0140-4a54-b50c-f480f587df70" providerId="ADAL" clId="{11BB2014-3818-4F28-9BAD-A9EADBFCF526}" dt="2020-12-18T18:55:43.721" v="134" actId="2696"/>
        <pc:sldMkLst>
          <pc:docMk/>
          <pc:sldMk cId="3679155159" sldId="11018"/>
        </pc:sldMkLst>
      </pc:sldChg>
      <pc:sldChg chg="del">
        <pc:chgData name="Monika Arntz" userId="0e18e2bf-0140-4a54-b50c-f480f587df70" providerId="ADAL" clId="{11BB2014-3818-4F28-9BAD-A9EADBFCF526}" dt="2020-12-18T18:55:43.508" v="128" actId="2696"/>
        <pc:sldMkLst>
          <pc:docMk/>
          <pc:sldMk cId="522150759" sldId="11026"/>
        </pc:sldMkLst>
      </pc:sldChg>
      <pc:sldChg chg="del">
        <pc:chgData name="Monika Arntz" userId="0e18e2bf-0140-4a54-b50c-f480f587df70" providerId="ADAL" clId="{11BB2014-3818-4F28-9BAD-A9EADBFCF526}" dt="2020-12-18T18:55:43.579" v="129" actId="2696"/>
        <pc:sldMkLst>
          <pc:docMk/>
          <pc:sldMk cId="2621242540" sldId="11031"/>
        </pc:sldMkLst>
      </pc:sldChg>
      <pc:sldChg chg="del">
        <pc:chgData name="Monika Arntz" userId="0e18e2bf-0140-4a54-b50c-f480f587df70" providerId="ADAL" clId="{11BB2014-3818-4F28-9BAD-A9EADBFCF526}" dt="2020-12-18T18:55:29.097" v="123" actId="2696"/>
        <pc:sldMkLst>
          <pc:docMk/>
          <pc:sldMk cId="418563501" sldId="11035"/>
        </pc:sldMkLst>
      </pc:sldChg>
      <pc:sldChg chg="del">
        <pc:chgData name="Monika Arntz" userId="0e18e2bf-0140-4a54-b50c-f480f587df70" providerId="ADAL" clId="{11BB2014-3818-4F28-9BAD-A9EADBFCF526}" dt="2020-12-18T18:54:04.553" v="91" actId="2696"/>
        <pc:sldMkLst>
          <pc:docMk/>
          <pc:sldMk cId="958257818" sldId="11053"/>
        </pc:sldMkLst>
      </pc:sldChg>
      <pc:sldChg chg="del">
        <pc:chgData name="Monika Arntz" userId="0e18e2bf-0140-4a54-b50c-f480f587df70" providerId="ADAL" clId="{11BB2014-3818-4F28-9BAD-A9EADBFCF526}" dt="2020-12-18T18:55:43.739" v="135" actId="2696"/>
        <pc:sldMkLst>
          <pc:docMk/>
          <pc:sldMk cId="3121230363" sldId="11054"/>
        </pc:sldMkLst>
      </pc:sldChg>
      <pc:sldChg chg="del">
        <pc:chgData name="Monika Arntz" userId="0e18e2bf-0140-4a54-b50c-f480f587df70" providerId="ADAL" clId="{11BB2014-3818-4F28-9BAD-A9EADBFCF526}" dt="2020-12-18T18:55:43.677" v="133" actId="2696"/>
        <pc:sldMkLst>
          <pc:docMk/>
          <pc:sldMk cId="3179948022" sldId="11055"/>
        </pc:sldMkLst>
      </pc:sldChg>
      <pc:sldChg chg="del">
        <pc:chgData name="Monika Arntz" userId="0e18e2bf-0140-4a54-b50c-f480f587df70" providerId="ADAL" clId="{11BB2014-3818-4F28-9BAD-A9EADBFCF526}" dt="2020-12-18T18:55:43.649" v="132" actId="2696"/>
        <pc:sldMkLst>
          <pc:docMk/>
          <pc:sldMk cId="1799559122" sldId="11056"/>
        </pc:sldMkLst>
      </pc:sldChg>
      <pc:sldChg chg="del">
        <pc:chgData name="Monika Arntz" userId="0e18e2bf-0140-4a54-b50c-f480f587df70" providerId="ADAL" clId="{11BB2014-3818-4F28-9BAD-A9EADBFCF526}" dt="2020-12-18T18:52:47.971" v="2" actId="2696"/>
        <pc:sldMkLst>
          <pc:docMk/>
          <pc:sldMk cId="1564370729" sldId="11057"/>
        </pc:sldMkLst>
      </pc:sldChg>
      <pc:sldChg chg="modSp">
        <pc:chgData name="Monika Arntz" userId="0e18e2bf-0140-4a54-b50c-f480f587df70" providerId="ADAL" clId="{11BB2014-3818-4F28-9BAD-A9EADBFCF526}" dt="2020-12-18T18:53:32.434" v="89" actId="20577"/>
        <pc:sldMkLst>
          <pc:docMk/>
          <pc:sldMk cId="888036497" sldId="11058"/>
        </pc:sldMkLst>
        <pc:spChg chg="mod">
          <ac:chgData name="Monika Arntz" userId="0e18e2bf-0140-4a54-b50c-f480f587df70" providerId="ADAL" clId="{11BB2014-3818-4F28-9BAD-A9EADBFCF526}" dt="2020-12-18T18:53:20.666" v="46" actId="20577"/>
          <ac:spMkLst>
            <pc:docMk/>
            <pc:sldMk cId="888036497" sldId="11058"/>
            <ac:spMk id="3" creationId="{30098797-6C19-A649-BE24-F70B9F17E266}"/>
          </ac:spMkLst>
        </pc:spChg>
        <pc:spChg chg="mod">
          <ac:chgData name="Monika Arntz" userId="0e18e2bf-0140-4a54-b50c-f480f587df70" providerId="ADAL" clId="{11BB2014-3818-4F28-9BAD-A9EADBFCF526}" dt="2020-12-18T18:53:32.434" v="89" actId="20577"/>
          <ac:spMkLst>
            <pc:docMk/>
            <pc:sldMk cId="888036497" sldId="11058"/>
            <ac:spMk id="4" creationId="{994DCAAA-1846-B442-A1AC-411B66F914EE}"/>
          </ac:spMkLst>
        </pc:spChg>
      </pc:sldChg>
      <pc:sldChg chg="del">
        <pc:chgData name="Monika Arntz" userId="0e18e2bf-0140-4a54-b50c-f480f587df70" providerId="ADAL" clId="{11BB2014-3818-4F28-9BAD-A9EADBFCF526}" dt="2020-12-18T18:54:04.523" v="90" actId="2696"/>
        <pc:sldMkLst>
          <pc:docMk/>
          <pc:sldMk cId="245879972" sldId="11059"/>
        </pc:sldMkLst>
      </pc:sldChg>
      <pc:sldChg chg="del">
        <pc:chgData name="Monika Arntz" userId="0e18e2bf-0140-4a54-b50c-f480f587df70" providerId="ADAL" clId="{11BB2014-3818-4F28-9BAD-A9EADBFCF526}" dt="2020-12-18T18:55:45.997" v="137" actId="2696"/>
        <pc:sldMkLst>
          <pc:docMk/>
          <pc:sldMk cId="1479280036" sldId="11062"/>
        </pc:sldMkLst>
      </pc:sldChg>
      <pc:sldChg chg="del">
        <pc:chgData name="Monika Arntz" userId="0e18e2bf-0140-4a54-b50c-f480f587df70" providerId="ADAL" clId="{11BB2014-3818-4F28-9BAD-A9EADBFCF526}" dt="2020-12-18T18:52:48.835" v="3" actId="2696"/>
        <pc:sldMkLst>
          <pc:docMk/>
          <pc:sldMk cId="1920507595" sldId="11063"/>
        </pc:sldMkLst>
      </pc:sldChg>
      <pc:sldChg chg="del">
        <pc:chgData name="Monika Arntz" userId="0e18e2bf-0140-4a54-b50c-f480f587df70" providerId="ADAL" clId="{11BB2014-3818-4F28-9BAD-A9EADBFCF526}" dt="2020-12-18T18:52:41.106" v="0" actId="2696"/>
        <pc:sldMkLst>
          <pc:docMk/>
          <pc:sldMk cId="94315488" sldId="11094"/>
        </pc:sldMkLst>
      </pc:sldChg>
      <pc:sldChg chg="modSp">
        <pc:chgData name="Monika Arntz" userId="0e18e2bf-0140-4a54-b50c-f480f587df70" providerId="ADAL" clId="{11BB2014-3818-4F28-9BAD-A9EADBFCF526}" dt="2020-12-18T18:54:53.081" v="121" actId="255"/>
        <pc:sldMkLst>
          <pc:docMk/>
          <pc:sldMk cId="2600054976" sldId="11095"/>
        </pc:sldMkLst>
        <pc:spChg chg="mod">
          <ac:chgData name="Monika Arntz" userId="0e18e2bf-0140-4a54-b50c-f480f587df70" providerId="ADAL" clId="{11BB2014-3818-4F28-9BAD-A9EADBFCF526}" dt="2020-12-18T18:54:19.791" v="116" actId="20577"/>
          <ac:spMkLst>
            <pc:docMk/>
            <pc:sldMk cId="2600054976" sldId="11095"/>
            <ac:spMk id="5" creationId="{CEB1A9D5-EAA0-409A-A468-E9544DACB567}"/>
          </ac:spMkLst>
        </pc:spChg>
        <pc:spChg chg="mod">
          <ac:chgData name="Monika Arntz" userId="0e18e2bf-0140-4a54-b50c-f480f587df70" providerId="ADAL" clId="{11BB2014-3818-4F28-9BAD-A9EADBFCF526}" dt="2020-12-18T18:54:53.081" v="121" actId="255"/>
          <ac:spMkLst>
            <pc:docMk/>
            <pc:sldMk cId="2600054976" sldId="11095"/>
            <ac:spMk id="6" creationId="{05F35376-B335-4DDE-AB29-69658D6D497E}"/>
          </ac:spMkLst>
        </pc:spChg>
      </pc:sldChg>
      <pc:sldChg chg="addSp delSp modSp modNotesTx">
        <pc:chgData name="Monika Arntz" userId="0e18e2bf-0140-4a54-b50c-f480f587df70" providerId="ADAL" clId="{11BB2014-3818-4F28-9BAD-A9EADBFCF526}" dt="2020-12-18T19:24:30.620" v="557" actId="20577"/>
        <pc:sldMkLst>
          <pc:docMk/>
          <pc:sldMk cId="3636169015" sldId="11096"/>
        </pc:sldMkLst>
        <pc:spChg chg="mod">
          <ac:chgData name="Monika Arntz" userId="0e18e2bf-0140-4a54-b50c-f480f587df70" providerId="ADAL" clId="{11BB2014-3818-4F28-9BAD-A9EADBFCF526}" dt="2020-12-18T19:04:59.801" v="375" actId="20577"/>
          <ac:spMkLst>
            <pc:docMk/>
            <pc:sldMk cId="3636169015" sldId="11096"/>
            <ac:spMk id="6" creationId="{A1E027BA-28BE-4CA5-83D9-F11E31C78344}"/>
          </ac:spMkLst>
        </pc:spChg>
        <pc:spChg chg="del">
          <ac:chgData name="Monika Arntz" userId="0e18e2bf-0140-4a54-b50c-f480f587df70" providerId="ADAL" clId="{11BB2014-3818-4F28-9BAD-A9EADBFCF526}" dt="2020-12-18T19:04:40.452" v="321" actId="478"/>
          <ac:spMkLst>
            <pc:docMk/>
            <pc:sldMk cId="3636169015" sldId="11096"/>
            <ac:spMk id="7" creationId="{5D37358E-7164-4F0B-AC30-F5C0A91F783F}"/>
          </ac:spMkLst>
        </pc:spChg>
        <pc:spChg chg="del">
          <ac:chgData name="Monika Arntz" userId="0e18e2bf-0140-4a54-b50c-f480f587df70" providerId="ADAL" clId="{11BB2014-3818-4F28-9BAD-A9EADBFCF526}" dt="2020-12-18T19:04:42.305" v="322" actId="478"/>
          <ac:spMkLst>
            <pc:docMk/>
            <pc:sldMk cId="3636169015" sldId="11096"/>
            <ac:spMk id="8" creationId="{EB9343F5-29FD-4707-AAF2-A3AE5A40FC22}"/>
          </ac:spMkLst>
        </pc:spChg>
        <pc:spChg chg="add mod">
          <ac:chgData name="Monika Arntz" userId="0e18e2bf-0140-4a54-b50c-f480f587df70" providerId="ADAL" clId="{11BB2014-3818-4F28-9BAD-A9EADBFCF526}" dt="2020-12-18T19:24:30.620" v="557" actId="20577"/>
          <ac:spMkLst>
            <pc:docMk/>
            <pc:sldMk cId="3636169015" sldId="11096"/>
            <ac:spMk id="10" creationId="{FE5761DB-770D-4216-ACBA-1F0ED940D2C2}"/>
          </ac:spMkLst>
        </pc:spChg>
        <pc:picChg chg="add mod">
          <ac:chgData name="Monika Arntz" userId="0e18e2bf-0140-4a54-b50c-f480f587df70" providerId="ADAL" clId="{11BB2014-3818-4F28-9BAD-A9EADBFCF526}" dt="2020-12-18T19:05:29.005" v="417" actId="1035"/>
          <ac:picMkLst>
            <pc:docMk/>
            <pc:sldMk cId="3636169015" sldId="11096"/>
            <ac:picMk id="9" creationId="{A44AC953-E43F-4427-BEBB-6B057E8D2B10}"/>
          </ac:picMkLst>
        </pc:picChg>
      </pc:sldChg>
      <pc:sldChg chg="addSp modSp add modNotesTx">
        <pc:chgData name="Monika Arntz" userId="0e18e2bf-0140-4a54-b50c-f480f587df70" providerId="ADAL" clId="{11BB2014-3818-4F28-9BAD-A9EADBFCF526}" dt="2020-12-18T18:57:22.096" v="191" actId="20577"/>
        <pc:sldMkLst>
          <pc:docMk/>
          <pc:sldMk cId="1761341605" sldId="11097"/>
        </pc:sldMkLst>
        <pc:spChg chg="mod">
          <ac:chgData name="Monika Arntz" userId="0e18e2bf-0140-4a54-b50c-f480f587df70" providerId="ADAL" clId="{11BB2014-3818-4F28-9BAD-A9EADBFCF526}" dt="2020-12-18T18:56:22.995" v="181" actId="20577"/>
          <ac:spMkLst>
            <pc:docMk/>
            <pc:sldMk cId="1761341605" sldId="11097"/>
            <ac:spMk id="2" creationId="{DEF52BEE-4921-428D-A681-D1FEF46FC0D6}"/>
          </ac:spMkLst>
        </pc:spChg>
        <pc:grpChg chg="add">
          <ac:chgData name="Monika Arntz" userId="0e18e2bf-0140-4a54-b50c-f480f587df70" providerId="ADAL" clId="{11BB2014-3818-4F28-9BAD-A9EADBFCF526}" dt="2020-12-18T18:56:33.849" v="182"/>
          <ac:grpSpMkLst>
            <pc:docMk/>
            <pc:sldMk cId="1761341605" sldId="11097"/>
            <ac:grpSpMk id="5" creationId="{9A8F125B-C908-40AA-8324-A92BD8BEAD36}"/>
          </ac:grpSpMkLst>
        </pc:grpChg>
        <pc:picChg chg="add">
          <ac:chgData name="Monika Arntz" userId="0e18e2bf-0140-4a54-b50c-f480f587df70" providerId="ADAL" clId="{11BB2014-3818-4F28-9BAD-A9EADBFCF526}" dt="2020-12-18T18:56:33.849" v="182"/>
          <ac:picMkLst>
            <pc:docMk/>
            <pc:sldMk cId="1761341605" sldId="11097"/>
            <ac:picMk id="4" creationId="{10531DCD-F25E-41F5-956F-6E1D4EA4EFE4}"/>
          </ac:picMkLst>
        </pc:picChg>
      </pc:sldChg>
      <pc:sldChg chg="del">
        <pc:chgData name="Monika Arntz" userId="0e18e2bf-0140-4a54-b50c-f480f587df70" providerId="ADAL" clId="{11BB2014-3818-4F28-9BAD-A9EADBFCF526}" dt="2020-12-18T18:55:30.117" v="124" actId="2696"/>
        <pc:sldMkLst>
          <pc:docMk/>
          <pc:sldMk cId="2614139637" sldId="11097"/>
        </pc:sldMkLst>
      </pc:sldChg>
      <pc:sldChg chg="addSp modSp add">
        <pc:chgData name="Monika Arntz" userId="0e18e2bf-0140-4a54-b50c-f480f587df70" providerId="ADAL" clId="{11BB2014-3818-4F28-9BAD-A9EADBFCF526}" dt="2020-12-18T19:03:39.155" v="320" actId="1076"/>
        <pc:sldMkLst>
          <pc:docMk/>
          <pc:sldMk cId="424401908" sldId="11098"/>
        </pc:sldMkLst>
        <pc:spChg chg="mod">
          <ac:chgData name="Monika Arntz" userId="0e18e2bf-0140-4a54-b50c-f480f587df70" providerId="ADAL" clId="{11BB2014-3818-4F28-9BAD-A9EADBFCF526}" dt="2020-12-18T18:57:48.136" v="232" actId="20577"/>
          <ac:spMkLst>
            <pc:docMk/>
            <pc:sldMk cId="424401908" sldId="11098"/>
            <ac:spMk id="2" creationId="{8125260C-1155-4E45-BE67-67140E471365}"/>
          </ac:spMkLst>
        </pc:spChg>
        <pc:spChg chg="add mod">
          <ac:chgData name="Monika Arntz" userId="0e18e2bf-0140-4a54-b50c-f480f587df70" providerId="ADAL" clId="{11BB2014-3818-4F28-9BAD-A9EADBFCF526}" dt="2020-12-18T19:02:46.535" v="318" actId="255"/>
          <ac:spMkLst>
            <pc:docMk/>
            <pc:sldMk cId="424401908" sldId="11098"/>
            <ac:spMk id="4" creationId="{408F3F3F-FD4A-4E9E-AE8B-A2F2C6E12A76}"/>
          </ac:spMkLst>
        </pc:spChg>
        <pc:spChg chg="add mod">
          <ac:chgData name="Monika Arntz" userId="0e18e2bf-0140-4a54-b50c-f480f587df70" providerId="ADAL" clId="{11BB2014-3818-4F28-9BAD-A9EADBFCF526}" dt="2020-12-18T19:03:23.951" v="319" actId="164"/>
          <ac:spMkLst>
            <pc:docMk/>
            <pc:sldMk cId="424401908" sldId="11098"/>
            <ac:spMk id="5" creationId="{BA3535A5-97BC-4FF4-8EE8-8C17A15AF898}"/>
          </ac:spMkLst>
        </pc:spChg>
        <pc:spChg chg="add mod">
          <ac:chgData name="Monika Arntz" userId="0e18e2bf-0140-4a54-b50c-f480f587df70" providerId="ADAL" clId="{11BB2014-3818-4F28-9BAD-A9EADBFCF526}" dt="2020-12-18T19:03:23.951" v="319" actId="164"/>
          <ac:spMkLst>
            <pc:docMk/>
            <pc:sldMk cId="424401908" sldId="11098"/>
            <ac:spMk id="6" creationId="{EAE5FBB9-F916-4A4A-BF4F-52775DA070B1}"/>
          </ac:spMkLst>
        </pc:spChg>
        <pc:spChg chg="add mod">
          <ac:chgData name="Monika Arntz" userId="0e18e2bf-0140-4a54-b50c-f480f587df70" providerId="ADAL" clId="{11BB2014-3818-4F28-9BAD-A9EADBFCF526}" dt="2020-12-18T19:03:23.951" v="319" actId="164"/>
          <ac:spMkLst>
            <pc:docMk/>
            <pc:sldMk cId="424401908" sldId="11098"/>
            <ac:spMk id="7" creationId="{F48B64D7-FA34-4D30-93D9-FC66F8EBFD7E}"/>
          </ac:spMkLst>
        </pc:spChg>
        <pc:spChg chg="add mod">
          <ac:chgData name="Monika Arntz" userId="0e18e2bf-0140-4a54-b50c-f480f587df70" providerId="ADAL" clId="{11BB2014-3818-4F28-9BAD-A9EADBFCF526}" dt="2020-12-18T19:03:23.951" v="319" actId="164"/>
          <ac:spMkLst>
            <pc:docMk/>
            <pc:sldMk cId="424401908" sldId="11098"/>
            <ac:spMk id="8" creationId="{2648B3D7-E8BD-4DAF-BFB3-04C9A2816B9B}"/>
          </ac:spMkLst>
        </pc:spChg>
        <pc:spChg chg="add mod">
          <ac:chgData name="Monika Arntz" userId="0e18e2bf-0140-4a54-b50c-f480f587df70" providerId="ADAL" clId="{11BB2014-3818-4F28-9BAD-A9EADBFCF526}" dt="2020-12-18T19:03:23.951" v="319" actId="164"/>
          <ac:spMkLst>
            <pc:docMk/>
            <pc:sldMk cId="424401908" sldId="11098"/>
            <ac:spMk id="9" creationId="{4AF624D8-BC53-4EC2-BA9F-2A677C20F310}"/>
          </ac:spMkLst>
        </pc:spChg>
        <pc:spChg chg="add mod">
          <ac:chgData name="Monika Arntz" userId="0e18e2bf-0140-4a54-b50c-f480f587df70" providerId="ADAL" clId="{11BB2014-3818-4F28-9BAD-A9EADBFCF526}" dt="2020-12-18T19:03:23.951" v="319" actId="164"/>
          <ac:spMkLst>
            <pc:docMk/>
            <pc:sldMk cId="424401908" sldId="11098"/>
            <ac:spMk id="10" creationId="{398BDB99-490A-4671-A478-778F3B5AC432}"/>
          </ac:spMkLst>
        </pc:spChg>
        <pc:spChg chg="add mod">
          <ac:chgData name="Monika Arntz" userId="0e18e2bf-0140-4a54-b50c-f480f587df70" providerId="ADAL" clId="{11BB2014-3818-4F28-9BAD-A9EADBFCF526}" dt="2020-12-18T19:03:23.951" v="319" actId="164"/>
          <ac:spMkLst>
            <pc:docMk/>
            <pc:sldMk cId="424401908" sldId="11098"/>
            <ac:spMk id="11" creationId="{1CDFC24E-41D9-4EEC-892B-28381A100AD6}"/>
          </ac:spMkLst>
        </pc:spChg>
        <pc:grpChg chg="add mod">
          <ac:chgData name="Monika Arntz" userId="0e18e2bf-0140-4a54-b50c-f480f587df70" providerId="ADAL" clId="{11BB2014-3818-4F28-9BAD-A9EADBFCF526}" dt="2020-12-18T19:03:39.155" v="320" actId="1076"/>
          <ac:grpSpMkLst>
            <pc:docMk/>
            <pc:sldMk cId="424401908" sldId="11098"/>
            <ac:grpSpMk id="18" creationId="{66E6DD5F-1E16-4466-9BB5-4CB7A4AD4C84}"/>
          </ac:grpSpMkLst>
        </pc:grpChg>
        <pc:cxnChg chg="add mod">
          <ac:chgData name="Monika Arntz" userId="0e18e2bf-0140-4a54-b50c-f480f587df70" providerId="ADAL" clId="{11BB2014-3818-4F28-9BAD-A9EADBFCF526}" dt="2020-12-18T19:03:23.951" v="319" actId="164"/>
          <ac:cxnSpMkLst>
            <pc:docMk/>
            <pc:sldMk cId="424401908" sldId="11098"/>
            <ac:cxnSpMk id="12" creationId="{88817712-EFCB-4163-9EC9-34E2C85E16B0}"/>
          </ac:cxnSpMkLst>
        </pc:cxnChg>
        <pc:cxnChg chg="add mod">
          <ac:chgData name="Monika Arntz" userId="0e18e2bf-0140-4a54-b50c-f480f587df70" providerId="ADAL" clId="{11BB2014-3818-4F28-9BAD-A9EADBFCF526}" dt="2020-12-18T19:03:23.951" v="319" actId="164"/>
          <ac:cxnSpMkLst>
            <pc:docMk/>
            <pc:sldMk cId="424401908" sldId="11098"/>
            <ac:cxnSpMk id="13" creationId="{28B4FF69-106F-469A-BB63-BA315B165C6C}"/>
          </ac:cxnSpMkLst>
        </pc:cxnChg>
        <pc:cxnChg chg="add mod">
          <ac:chgData name="Monika Arntz" userId="0e18e2bf-0140-4a54-b50c-f480f587df70" providerId="ADAL" clId="{11BB2014-3818-4F28-9BAD-A9EADBFCF526}" dt="2020-12-18T19:03:23.951" v="319" actId="164"/>
          <ac:cxnSpMkLst>
            <pc:docMk/>
            <pc:sldMk cId="424401908" sldId="11098"/>
            <ac:cxnSpMk id="14" creationId="{B97FD851-FA3A-4291-8521-8DF23DFDBE38}"/>
          </ac:cxnSpMkLst>
        </pc:cxnChg>
        <pc:cxnChg chg="add mod">
          <ac:chgData name="Monika Arntz" userId="0e18e2bf-0140-4a54-b50c-f480f587df70" providerId="ADAL" clId="{11BB2014-3818-4F28-9BAD-A9EADBFCF526}" dt="2020-12-18T19:03:23.951" v="319" actId="164"/>
          <ac:cxnSpMkLst>
            <pc:docMk/>
            <pc:sldMk cId="424401908" sldId="11098"/>
            <ac:cxnSpMk id="15" creationId="{EEB20023-0025-476B-AE80-D07E9604254B}"/>
          </ac:cxnSpMkLst>
        </pc:cxnChg>
        <pc:cxnChg chg="add mod">
          <ac:chgData name="Monika Arntz" userId="0e18e2bf-0140-4a54-b50c-f480f587df70" providerId="ADAL" clId="{11BB2014-3818-4F28-9BAD-A9EADBFCF526}" dt="2020-12-18T19:03:23.951" v="319" actId="164"/>
          <ac:cxnSpMkLst>
            <pc:docMk/>
            <pc:sldMk cId="424401908" sldId="11098"/>
            <ac:cxnSpMk id="16" creationId="{B52B35DC-7435-4933-A224-53ACE3F90499}"/>
          </ac:cxnSpMkLst>
        </pc:cxnChg>
        <pc:cxnChg chg="add mod">
          <ac:chgData name="Monika Arntz" userId="0e18e2bf-0140-4a54-b50c-f480f587df70" providerId="ADAL" clId="{11BB2014-3818-4F28-9BAD-A9EADBFCF526}" dt="2020-12-18T19:03:23.951" v="319" actId="164"/>
          <ac:cxnSpMkLst>
            <pc:docMk/>
            <pc:sldMk cId="424401908" sldId="11098"/>
            <ac:cxnSpMk id="17" creationId="{E648F4FA-74BD-498B-AFFE-B2A3F9A4C23F}"/>
          </ac:cxnSpMkLst>
        </pc:cxnChg>
      </pc:sldChg>
      <pc:sldChg chg="del">
        <pc:chgData name="Monika Arntz" userId="0e18e2bf-0140-4a54-b50c-f480f587df70" providerId="ADAL" clId="{11BB2014-3818-4F28-9BAD-A9EADBFCF526}" dt="2020-12-18T18:55:30.932" v="125" actId="2696"/>
        <pc:sldMkLst>
          <pc:docMk/>
          <pc:sldMk cId="2473348704" sldId="11098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9CABA11-A956-3B45-9832-77886CB7065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2A28230-C3A3-7743-85E4-10344FD0CE4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2F6156-F6F5-6C41-96AB-B9E5D430FAD5}" type="datetimeFigureOut">
              <a:rPr lang="en-US" smtClean="0"/>
              <a:t>12/18/2020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42A4F2D-9190-9849-9564-0F4BB7AD78F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3AAB10-3D89-BF46-ADCB-FE577892C49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DDF917-F143-B64F-B44D-938D8229F3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4992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BC9A37-57E4-9E43-9B37-1F735C21E4FE}" type="datetimeFigureOut">
              <a:rPr lang="en-US" smtClean="0"/>
              <a:t>12/18/2020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1733A2-9C7D-5646-9ED2-E15674234A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1414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1733A2-9C7D-5646-9ED2-E15674234A6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8182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Each fact forms</a:t>
            </a:r>
            <a:r>
              <a:rPr lang="en-US" baseline="0" dirty="0"/>
              <a:t> the center of a star, with dimensions creating the “By” descriptive attributes</a:t>
            </a:r>
          </a:p>
          <a:p>
            <a:r>
              <a:rPr lang="en-US" baseline="0" dirty="0"/>
              <a:t>For example, Number of Students Enrolled (an enrollment status progression fact) by program version and Academic Year (two dimensions).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1733A2-9C7D-5646-9ED2-E15674234A6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1128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Example Number of Prospects (FACT) that are Number of students enrolled (enrollment status progression FACT) by Campus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1733A2-9C7D-5646-9ED2-E15674234A6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9360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1733A2-9C7D-5646-9ED2-E15674234A6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7389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924D0E-3C6F-2647-974C-982C16616C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D0F3-D2C5-B347-AAD6-CE5430B60695}" type="datetime1">
              <a:rPr lang="en-US" smtClean="0"/>
              <a:t>12/18/2020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25BA0D-1D8A-284D-A920-F41FECA7B0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A4AFC9-E1DA-5F44-84A4-322E2FD9A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396FD-A8D2-5548-97AD-44EE9AACF15F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ABBE1E7-8B23-4A48-97A1-6313D29DFE2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05073" y="379515"/>
            <a:ext cx="3581855" cy="358185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0B669FE-D86B-5B42-AFCA-FA1600DBAF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715873"/>
            <a:ext cx="9144000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0FA503F-5D72-DA4B-B04B-A6E0102280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61370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6224C2F-D28C-0544-B02C-93CCF1B4E000}"/>
              </a:ext>
            </a:extLst>
          </p:cNvPr>
          <p:cNvSpPr/>
          <p:nvPr userDrawn="1"/>
        </p:nvSpPr>
        <p:spPr>
          <a:xfrm>
            <a:off x="8534400" y="106680"/>
            <a:ext cx="3505200" cy="8991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1651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465858-F858-7244-80D8-C8C8C6C871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396FD-A8D2-5548-97AD-44EE9AACF15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EFCD107-6A18-8840-A09F-1124596FCC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3822853" cy="617696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38340A-32CC-9F44-9F2D-60B3B3C3A6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7112" y="656288"/>
            <a:ext cx="2605392" cy="5214424"/>
          </a:xfrm>
        </p:spPr>
        <p:txBody>
          <a:bodyPr lIns="0" tIns="0" rIns="0" bIns="0" anchor="ctr" anchorCtr="0">
            <a:normAutofit/>
          </a:bodyPr>
          <a:lstStyle>
            <a:lvl1pPr>
              <a:lnSpc>
                <a:spcPct val="150000"/>
              </a:lnSpc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9A9D20-B7D2-0A40-A263-FD2D0E2A77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47990" y="656287"/>
            <a:ext cx="7318872" cy="5214425"/>
          </a:xfrm>
        </p:spPr>
        <p:txBody>
          <a:bodyPr lIns="0" tIns="0" rIns="0" bIns="0" anchor="ctr" anchorCtr="0"/>
          <a:lstStyle>
            <a:lvl1pPr marL="0" indent="0">
              <a:lnSpc>
                <a:spcPct val="150000"/>
              </a:lnSpc>
              <a:spcBef>
                <a:spcPts val="600"/>
              </a:spcBef>
              <a:buNone/>
              <a:defRPr/>
            </a:lvl1pPr>
            <a:lvl2pPr>
              <a:lnSpc>
                <a:spcPct val="100000"/>
              </a:lnSpc>
              <a:spcBef>
                <a:spcPts val="600"/>
              </a:spcBef>
              <a:defRPr/>
            </a:lvl2pPr>
            <a:lvl3pPr>
              <a:lnSpc>
                <a:spcPct val="100000"/>
              </a:lnSpc>
              <a:spcBef>
                <a:spcPts val="600"/>
              </a:spcBef>
              <a:defRPr/>
            </a:lvl3pPr>
            <a:lvl4pPr>
              <a:lnSpc>
                <a:spcPct val="100000"/>
              </a:lnSpc>
              <a:spcBef>
                <a:spcPts val="600"/>
              </a:spcBef>
              <a:defRPr/>
            </a:lvl4pPr>
            <a:lvl5pPr>
              <a:lnSpc>
                <a:spcPct val="100000"/>
              </a:lnSpc>
              <a:spcBef>
                <a:spcPts val="6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53991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38340A-32CC-9F44-9F2D-60B3B3C3A6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7113" y="681037"/>
            <a:ext cx="10737774" cy="695036"/>
          </a:xfrm>
        </p:spPr>
        <p:txBody>
          <a:bodyPr lIns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0C0D47-1CC2-754B-A523-1B956CB2F3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BAE7B-8B2A-D042-948E-9CC8C61187E1}" type="datetime1">
              <a:rPr lang="en-US" smtClean="0"/>
              <a:t>12/18/2020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63ABB2-39B0-DE4F-956C-7B510C56AF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465858-F858-7244-80D8-C8C8C6C871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396FD-A8D2-5548-97AD-44EE9AACF15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FE2BE53-EFCE-6645-8D92-1BCAFB43A0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27113" y="1642143"/>
            <a:ext cx="5181600" cy="4351338"/>
          </a:xfrm>
        </p:spPr>
        <p:txBody>
          <a:bodyPr/>
          <a:lstStyle>
            <a:lvl1pPr marL="228600" indent="-228600">
              <a:buClr>
                <a:schemeClr val="accent1"/>
              </a:buClr>
              <a:buSzPct val="120000"/>
              <a:buFont typeface=".PingFang SC Regular"/>
              <a:buChar char="▎"/>
              <a:defRPr/>
            </a:lvl1pPr>
            <a:lvl2pPr marL="685800" indent="-228600">
              <a:buSzPct val="120000"/>
              <a:buFont typeface=".PingFang SC Regular"/>
              <a:buChar char="▎"/>
              <a:defRPr/>
            </a:lvl2pPr>
            <a:lvl3pPr marL="1143000" indent="-228600">
              <a:buSzPct val="120000"/>
              <a:buFont typeface=".PingFang SC Regular"/>
              <a:buChar char="▎"/>
              <a:defRPr/>
            </a:lvl3pPr>
            <a:lvl4pPr marL="1600200" indent="-228600">
              <a:buSzPct val="120000"/>
              <a:buFont typeface=".PingFang SC Regular"/>
              <a:buChar char="▎"/>
              <a:defRPr/>
            </a:lvl4pPr>
            <a:lvl5pPr marL="2057400" indent="-228600">
              <a:buSzPct val="120000"/>
              <a:buFont typeface=".PingFang SC Regular"/>
              <a:buChar char="▎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672653BD-481F-AF48-BB6B-0C2CAB4F87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61113" y="1642143"/>
            <a:ext cx="5181600" cy="4351338"/>
          </a:xfrm>
        </p:spPr>
        <p:txBody>
          <a:bodyPr/>
          <a:lstStyle>
            <a:lvl1pPr marL="228600" indent="-228600">
              <a:buSzPct val="120000"/>
              <a:buFont typeface=".PingFang SC Regular"/>
              <a:buChar char="▎"/>
              <a:defRPr/>
            </a:lvl1pPr>
            <a:lvl2pPr marL="685800" indent="-228600">
              <a:buSzPct val="120000"/>
              <a:buFont typeface=".PingFang SC Regular"/>
              <a:buChar char="▎"/>
              <a:defRPr/>
            </a:lvl2pPr>
            <a:lvl3pPr marL="1143000" indent="-228600">
              <a:buSzPct val="120000"/>
              <a:buFont typeface=".PingFang SC Regular"/>
              <a:buChar char="▎"/>
              <a:defRPr/>
            </a:lvl3pPr>
            <a:lvl4pPr marL="1600200" indent="-228600">
              <a:buSzPct val="120000"/>
              <a:buFont typeface=".PingFang SC Regular"/>
              <a:buChar char="▎"/>
              <a:defRPr/>
            </a:lvl4pPr>
            <a:lvl5pPr marL="2057400" indent="-228600">
              <a:buSzPct val="120000"/>
              <a:buFont typeface=".PingFang SC Regular"/>
              <a:buChar char="▎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539500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D3F772-5BC6-6C4E-8AC6-163E2B2B6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7113" y="681038"/>
            <a:ext cx="10626687" cy="695036"/>
          </a:xfrm>
        </p:spPr>
        <p:txBody>
          <a:bodyPr tIns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85945C-A29C-344F-AB1F-62CA13FEFC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7113" y="1376074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8A30A4-6D69-AE40-A9E6-5AFD784BBD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27113" y="2199986"/>
            <a:ext cx="5157787" cy="3684588"/>
          </a:xfrm>
        </p:spPr>
        <p:txBody>
          <a:bodyPr/>
          <a:lstStyle>
            <a:lvl1pPr marL="228600" indent="-228600">
              <a:buClr>
                <a:schemeClr val="accent1"/>
              </a:buClr>
              <a:buFont typeface="Zapf Dingbats"/>
              <a:buChar char="❙"/>
              <a:defRPr/>
            </a:lvl1pPr>
            <a:lvl2pPr marL="685800" indent="-228600">
              <a:buClr>
                <a:schemeClr val="accent1"/>
              </a:buClr>
              <a:buFont typeface="Zapf Dingbats"/>
              <a:buChar char="❙"/>
              <a:defRPr/>
            </a:lvl2pPr>
            <a:lvl3pPr marL="1143000" indent="-228600">
              <a:buClr>
                <a:schemeClr val="accent1"/>
              </a:buClr>
              <a:buFont typeface="Zapf Dingbats"/>
              <a:buChar char="❙"/>
              <a:defRPr/>
            </a:lvl3pPr>
            <a:lvl4pPr marL="1600200" indent="-228600">
              <a:buClr>
                <a:schemeClr val="accent1"/>
              </a:buClr>
              <a:buFont typeface="Zapf Dingbats"/>
              <a:buChar char="❙"/>
              <a:defRPr/>
            </a:lvl4pPr>
            <a:lvl5pPr marL="2057400" indent="-228600">
              <a:buClr>
                <a:schemeClr val="accent1"/>
              </a:buClr>
              <a:buFont typeface="Zapf Dingbats"/>
              <a:buChar char="❙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5D22789-44C4-B847-B37E-6C36418FA9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59525" y="1376074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70A7217-E0A5-BB47-8F3F-AC1E66EDDED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59525" y="2199986"/>
            <a:ext cx="5183188" cy="3684588"/>
          </a:xfrm>
        </p:spPr>
        <p:txBody>
          <a:bodyPr/>
          <a:lstStyle>
            <a:lvl1pPr marL="228600" indent="-228600">
              <a:buClr>
                <a:schemeClr val="accent1"/>
              </a:buClr>
              <a:buFont typeface="Zapf Dingbats"/>
              <a:buChar char="❙"/>
              <a:defRPr/>
            </a:lvl1pPr>
            <a:lvl2pPr marL="685800" indent="-228600">
              <a:buClr>
                <a:schemeClr val="accent1"/>
              </a:buClr>
              <a:buFont typeface="Zapf Dingbats"/>
              <a:buChar char="❙"/>
              <a:defRPr/>
            </a:lvl2pPr>
            <a:lvl3pPr marL="1143000" indent="-228600">
              <a:buClr>
                <a:schemeClr val="accent1"/>
              </a:buClr>
              <a:buFont typeface="Zapf Dingbats"/>
              <a:buChar char="❙"/>
              <a:defRPr/>
            </a:lvl3pPr>
            <a:lvl4pPr marL="1600200" indent="-228600">
              <a:buClr>
                <a:schemeClr val="accent1"/>
              </a:buClr>
              <a:buFont typeface="Zapf Dingbats"/>
              <a:buChar char="❙"/>
              <a:defRPr/>
            </a:lvl4pPr>
            <a:lvl5pPr marL="2057400" indent="-228600">
              <a:buClr>
                <a:schemeClr val="accent1"/>
              </a:buClr>
              <a:buFont typeface="Zapf Dingbats"/>
              <a:buChar char="❙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38AAA93-B201-514F-B9CE-B4821989C4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05005-AB53-504F-A576-7DF70883707F}" type="datetime1">
              <a:rPr lang="en-US" smtClean="0"/>
              <a:t>12/18/2020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DCDD6BF-64D8-4A4B-A1F1-3B45D27C0A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21CB89F-9F86-C144-AF08-1CB9153B9D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396FD-A8D2-5548-97AD-44EE9AACF1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7058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and Bran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7BF28C-31C4-3746-A34A-076AE58932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7113" y="681038"/>
            <a:ext cx="10939750" cy="695036"/>
          </a:xfrm>
        </p:spPr>
        <p:txBody>
          <a:bodyPr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710DBDC-5F2B-3B4F-842E-0AC9BBA46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01F89-506B-144E-AB36-6CC3B706AAB6}" type="datetime1">
              <a:rPr lang="en-US" smtClean="0"/>
              <a:t>12/18/2020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BA0CB2-F10E-904C-B9F9-157FE0B154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B76B8E-1A27-3048-9606-442ADC84E4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396FD-A8D2-5548-97AD-44EE9AACF1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7115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887608E-88C4-C84F-A823-00FBF2D64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3A57D-C1CC-5541-A2CA-67A705855350}" type="datetime1">
              <a:rPr lang="en-US" smtClean="0"/>
              <a:t>12/18/2020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1F34A88-E870-4542-8E40-0AB050539B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2DA6D7-3213-8747-BBAC-FA39EEBE90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396FD-A8D2-5548-97AD-44EE9AACF15F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Students with backpacks walking up stairs at school">
            <a:extLst>
              <a:ext uri="{FF2B5EF4-FFF2-40B4-BE49-F238E27FC236}">
                <a16:creationId xmlns:a16="http://schemas.microsoft.com/office/drawing/2014/main" id="{03CD1B8F-68BA-9F48-942F-441546C0B22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245" b="5646"/>
          <a:stretch/>
        </p:blipFill>
        <p:spPr>
          <a:xfrm>
            <a:off x="5780057" y="0"/>
            <a:ext cx="6411943" cy="617964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2C7178F-A7EB-E643-9A8B-6DD74C1932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5726242" cy="617964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09EF8D4A-2F0A-4B41-872D-530903E22D9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7113" y="1527331"/>
            <a:ext cx="4581161" cy="2657475"/>
          </a:xfrm>
        </p:spPr>
        <p:txBody>
          <a:bodyPr lIns="0" tIns="0" rIns="0" bIns="0" anchor="ctr" anchorCtr="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5400" b="0" i="0">
                <a:latin typeface="Roboto Slab Light" pitchFamily="2" charset="0"/>
                <a:ea typeface="Roboto Slab Light" pitchFamily="2" charset="0"/>
              </a:defRPr>
            </a:lvl1pPr>
            <a:lvl2pPr marL="457200" indent="0">
              <a:buFontTx/>
              <a:buNone/>
              <a:defRPr sz="4800"/>
            </a:lvl2pPr>
            <a:lvl3pPr marL="914400" indent="0">
              <a:buFontTx/>
              <a:buNone/>
              <a:defRPr sz="4800"/>
            </a:lvl3pPr>
            <a:lvl4pPr marL="1371600" indent="0">
              <a:buFontTx/>
              <a:buNone/>
              <a:defRPr sz="4800"/>
            </a:lvl4pPr>
            <a:lvl5pPr marL="1828800" indent="0">
              <a:buFontTx/>
              <a:buNone/>
              <a:defRPr sz="4800"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637A0E4-93C6-B648-8024-E465AB47E3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688142" y="-3099"/>
            <a:ext cx="107630" cy="61813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7762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vider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2DA6D7-3213-8747-BBAC-FA39EEBE90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396FD-A8D2-5548-97AD-44EE9AACF15F}" type="slidenum">
              <a:rPr lang="en-US" smtClean="0"/>
              <a:t>‹#›</a:t>
            </a:fld>
            <a:endParaRPr lang="en-US"/>
          </a:p>
        </p:txBody>
      </p:sp>
      <p:pic>
        <p:nvPicPr>
          <p:cNvPr id="14" name="Picture 13" descr="A group of young professionals looking at a desktop computer and smiling. ">
            <a:extLst>
              <a:ext uri="{FF2B5EF4-FFF2-40B4-BE49-F238E27FC236}">
                <a16:creationId xmlns:a16="http://schemas.microsoft.com/office/drawing/2014/main" id="{89A8760F-7D0A-C147-828D-F52FE19331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26242" y="27"/>
            <a:ext cx="6465989" cy="6176936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C11C0A07-614D-7C41-82C9-E04ACDB9B2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5726242" cy="617696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887608E-88C4-C84F-A823-00FBF2D64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3A57D-C1CC-5541-A2CA-67A705855350}" type="datetime1">
              <a:rPr lang="en-US" smtClean="0"/>
              <a:t>12/18/2020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1F34A88-E870-4542-8E40-0AB050539B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09EF8D4A-2F0A-4B41-872D-530903E22D9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7113" y="1527331"/>
            <a:ext cx="4581161" cy="2657475"/>
          </a:xfrm>
        </p:spPr>
        <p:txBody>
          <a:bodyPr lIns="0" tIns="0" rIns="0" bIns="0" anchor="ctr" anchorCtr="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5400" b="0" i="0">
                <a:latin typeface="Roboto Slab Light" pitchFamily="2" charset="0"/>
                <a:ea typeface="Roboto Slab Light" pitchFamily="2" charset="0"/>
              </a:defRPr>
            </a:lvl1pPr>
            <a:lvl2pPr marL="457200" indent="0">
              <a:buFontTx/>
              <a:buNone/>
              <a:defRPr sz="4800"/>
            </a:lvl2pPr>
            <a:lvl3pPr marL="914400" indent="0">
              <a:buFontTx/>
              <a:buNone/>
              <a:defRPr sz="4800"/>
            </a:lvl3pPr>
            <a:lvl4pPr marL="1371600" indent="0">
              <a:buFontTx/>
              <a:buNone/>
              <a:defRPr sz="4800"/>
            </a:lvl4pPr>
            <a:lvl5pPr marL="1828800" indent="0">
              <a:buFontTx/>
              <a:buNone/>
              <a:defRPr sz="4800"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7E6CDE5-F35C-6E49-822A-B228FE78AB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688142" y="-1"/>
            <a:ext cx="107630" cy="617449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56075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vider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2DA6D7-3213-8747-BBAC-FA39EEBE90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396FD-A8D2-5548-97AD-44EE9AACF15F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Professional man and woman looking at laptop in office setting. ">
            <a:extLst>
              <a:ext uri="{FF2B5EF4-FFF2-40B4-BE49-F238E27FC236}">
                <a16:creationId xmlns:a16="http://schemas.microsoft.com/office/drawing/2014/main" id="{511417C1-65E5-F842-A9DA-1221C359CD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26243" y="0"/>
            <a:ext cx="6465758" cy="617696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05CA6403-541C-694D-9087-F5085C060A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5726242" cy="617696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887608E-88C4-C84F-A823-00FBF2D64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3A57D-C1CC-5541-A2CA-67A705855350}" type="datetime1">
              <a:rPr lang="en-US" smtClean="0"/>
              <a:t>12/18/2020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1F34A88-E870-4542-8E40-0AB050539B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38F08FE-92FA-1E40-9C7F-0FF3DF7DAD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43523" y="5512977"/>
            <a:ext cx="1951940" cy="1951940"/>
          </a:xfrm>
          <a:prstGeom prst="rect">
            <a:avLst/>
          </a:prstGeom>
        </p:spPr>
      </p:pic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09EF8D4A-2F0A-4B41-872D-530903E22D9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7113" y="1527331"/>
            <a:ext cx="4581161" cy="2657475"/>
          </a:xfrm>
        </p:spPr>
        <p:txBody>
          <a:bodyPr lIns="0" tIns="0" rIns="0" bIns="0" anchor="ctr" anchorCtr="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5400" b="0" i="0">
                <a:latin typeface="Roboto Slab Light" pitchFamily="2" charset="0"/>
                <a:ea typeface="Roboto Slab Light" pitchFamily="2" charset="0"/>
              </a:defRPr>
            </a:lvl1pPr>
            <a:lvl2pPr marL="457200" indent="0">
              <a:buFontTx/>
              <a:buNone/>
              <a:defRPr sz="4800"/>
            </a:lvl2pPr>
            <a:lvl3pPr marL="914400" indent="0">
              <a:buFontTx/>
              <a:buNone/>
              <a:defRPr sz="4800"/>
            </a:lvl3pPr>
            <a:lvl4pPr marL="1371600" indent="0">
              <a:buFontTx/>
              <a:buNone/>
              <a:defRPr sz="4800"/>
            </a:lvl4pPr>
            <a:lvl5pPr marL="1828800" indent="0">
              <a:buFontTx/>
              <a:buNone/>
              <a:defRPr sz="4800"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D5A98E4-D72E-7F44-BAC4-AAFE8FA879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688142" y="-1"/>
            <a:ext cx="107630" cy="617449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36842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887608E-88C4-C84F-A823-00FBF2D64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70CD4-69E9-3249-B4E8-4DF57766379C}" type="datetime1">
              <a:rPr lang="en-US" smtClean="0"/>
              <a:t>12/18/2020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1F34A88-E870-4542-8E40-0AB050539B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2DA6D7-3213-8747-BBAC-FA39EEBE90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396FD-A8D2-5548-97AD-44EE9AACF1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775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887608E-88C4-C84F-A823-00FBF2D64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D1557-BA4D-7F4E-BC30-E6C6CC33BF26}" type="datetime1">
              <a:rPr lang="en-US" smtClean="0"/>
              <a:t>12/18/2020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1F34A88-E870-4542-8E40-0AB050539B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2DA6D7-3213-8747-BBAC-FA39EEBE90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396FD-A8D2-5548-97AD-44EE9AACF15F}" type="slidenum">
              <a:rPr lang="en-US" smtClean="0"/>
              <a:t>‹#›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533BB54-DDF2-C945-BF74-9FC5B5BA154D}"/>
              </a:ext>
            </a:extLst>
          </p:cNvPr>
          <p:cNvSpPr/>
          <p:nvPr userDrawn="1"/>
        </p:nvSpPr>
        <p:spPr>
          <a:xfrm>
            <a:off x="8799226" y="0"/>
            <a:ext cx="3392774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6355A64-9B15-3941-89CD-0E950351E6CB}"/>
              </a:ext>
            </a:extLst>
          </p:cNvPr>
          <p:cNvSpPr/>
          <p:nvPr userDrawn="1"/>
        </p:nvSpPr>
        <p:spPr>
          <a:xfrm>
            <a:off x="0" y="5514109"/>
            <a:ext cx="12192000" cy="13438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Two people standing in front of a computer&#10;&#10;Description automatically generated">
            <a:extLst>
              <a:ext uri="{FF2B5EF4-FFF2-40B4-BE49-F238E27FC236}">
                <a16:creationId xmlns:a16="http://schemas.microsoft.com/office/drawing/2014/main" id="{7506426D-0C75-894C-BC18-E006FB6EBFD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 7" descr="Woman standing while working on laptop outside of server room. ">
            <a:extLst>
              <a:ext uri="{FF2B5EF4-FFF2-40B4-BE49-F238E27FC236}">
                <a16:creationId xmlns:a16="http://schemas.microsoft.com/office/drawing/2014/main" id="{BA7E2D71-BF5E-4741-B928-75598F37E27D}"/>
              </a:ext>
            </a:extLst>
          </p:cNvPr>
          <p:cNvSpPr/>
          <p:nvPr userDrawn="1"/>
        </p:nvSpPr>
        <p:spPr>
          <a:xfrm>
            <a:off x="0" y="0"/>
            <a:ext cx="12192000" cy="6176963"/>
          </a:xfrm>
          <a:prstGeom prst="rect">
            <a:avLst/>
          </a:prstGeom>
          <a:solidFill>
            <a:schemeClr val="tx2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1693FC2-8B47-FF48-83A9-1C71ADB1E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176963"/>
            <a:ext cx="12192000" cy="68103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5AE0EB4-901A-8D41-A35C-8CB574C549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43523" y="5512977"/>
            <a:ext cx="1951940" cy="1951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6247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69D40F-4C2A-704F-B195-8B7DAA71D6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E78502-49CC-C34F-9853-29EE535918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48C551-CEA8-704E-828B-975F8C31C5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C01C69-742C-924C-963E-F39C1AC14E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5CCDD-BF49-704B-A8C1-B80660396D50}" type="datetime1">
              <a:rPr lang="en-US" smtClean="0"/>
              <a:t>12/18/2020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36BC31-FCDF-2D4A-B8FE-7F04256F71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837713-EA8A-0E42-B8CE-7BE06282AB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396FD-A8D2-5548-97AD-44EE9AACF1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2498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group of students sitting at a table using a computer&#10;&#10;Description automatically generated">
            <a:extLst>
              <a:ext uri="{FF2B5EF4-FFF2-40B4-BE49-F238E27FC236}">
                <a16:creationId xmlns:a16="http://schemas.microsoft.com/office/drawing/2014/main" id="{7BC1FCBC-EB11-BE46-B51D-05874AA0518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1376"/>
            <a:ext cx="12192000" cy="4289462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F0FA503F-5D72-DA4B-B04B-A6E0102280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5137" y="5759904"/>
            <a:ext cx="8091358" cy="539146"/>
          </a:xfrm>
        </p:spPr>
        <p:txBody>
          <a:bodyPr lIns="0" tIns="0" rIns="0" bIns="0"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924D0E-3C6F-2647-974C-982C16616C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20661-D87D-5346-8A43-EAF9C6335D16}" type="datetime1">
              <a:rPr lang="en-US" smtClean="0"/>
              <a:t>12/18/2020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25BA0D-1D8A-284D-A920-F41FECA7B0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A4AFC9-E1DA-5F44-84A4-322E2FD9A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396FD-A8D2-5548-97AD-44EE9AACF15F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Anthology Logo">
            <a:extLst>
              <a:ext uri="{FF2B5EF4-FFF2-40B4-BE49-F238E27FC236}">
                <a16:creationId xmlns:a16="http://schemas.microsoft.com/office/drawing/2014/main" id="{5DAD9470-E0DA-1945-86C6-0D1B6359BBA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2267" b="22280"/>
          <a:stretch/>
        </p:blipFill>
        <p:spPr>
          <a:xfrm>
            <a:off x="8616495" y="4580623"/>
            <a:ext cx="3581855" cy="1986215"/>
          </a:xfrm>
          <a:prstGeom prst="rect">
            <a:avLst/>
          </a:prstGeom>
        </p:spPr>
      </p:pic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AA1EFF29-0E02-914A-BECC-F55754ACA03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5463" y="4373563"/>
            <a:ext cx="8091487" cy="1508125"/>
          </a:xfrm>
        </p:spPr>
        <p:txBody>
          <a:bodyPr lIns="0" tIns="0" rIns="0" bIns="0" anchor="b" anchorCtr="0">
            <a:normAutofit/>
          </a:bodyPr>
          <a:lstStyle>
            <a:lvl1pPr marL="0" indent="0">
              <a:buFontTx/>
              <a:buNone/>
              <a:defRPr sz="4400" b="0" i="0">
                <a:latin typeface="Roboto Slab Light" pitchFamily="2" charset="0"/>
                <a:ea typeface="Roboto Slab Light" pitchFamily="2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666411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924D0E-3C6F-2647-974C-982C16616C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C6F5C-6712-3D4F-BC86-17DC0F14CCC1}" type="datetime1">
              <a:rPr lang="en-US" smtClean="0"/>
              <a:t>12/18/2020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25BA0D-1D8A-284D-A920-F41FECA7B0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A4AFC9-E1DA-5F44-84A4-322E2FD9A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396FD-A8D2-5548-97AD-44EE9AACF15F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B669FE-D86B-5B42-AFCA-FA1600DBAF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933995"/>
            <a:ext cx="9144000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0FA503F-5D72-DA4B-B04B-A6E0102280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179492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9089812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8">
            <a:extLst>
              <a:ext uri="{FF2B5EF4-FFF2-40B4-BE49-F238E27FC236}">
                <a16:creationId xmlns:a16="http://schemas.microsoft.com/office/drawing/2014/main" id="{6B31180B-D27B-49BA-B411-1ED0D6A23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2027300" y="582613"/>
            <a:ext cx="2303462" cy="2303462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Picture Placeholder 8">
            <a:extLst>
              <a:ext uri="{FF2B5EF4-FFF2-40B4-BE49-F238E27FC236}">
                <a16:creationId xmlns:a16="http://schemas.microsoft.com/office/drawing/2014/main" id="{2E1553D6-1DEC-4C3C-9DE1-9BDD1DD62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2027300" y="3033032"/>
            <a:ext cx="2830450" cy="2697843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607B0349-B996-4D43-A51A-890FFA3286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8342374" y="3033032"/>
            <a:ext cx="2830450" cy="2697843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B043AB8B-7EAE-409D-ACA6-7B218F1EF8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6909542" y="582613"/>
            <a:ext cx="4263283" cy="2303462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9189B9FD-5B0C-4540-9969-CDE20BD73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5007263" y="3033032"/>
            <a:ext cx="3185597" cy="2697843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6831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A4AFC9-E1DA-5F44-84A4-322E2FD9A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396FD-A8D2-5548-97AD-44EE9AACF15F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CEB7BE5-904A-D643-808E-2848491F6B3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8350" cy="4279481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F0FA503F-5D72-DA4B-B04B-A6E0102280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5137" y="5759904"/>
            <a:ext cx="8091358" cy="539146"/>
          </a:xfrm>
        </p:spPr>
        <p:txBody>
          <a:bodyPr lIns="0" tIns="0" rIns="0" bIns="0"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924D0E-3C6F-2647-974C-982C16616C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11DDA-5FB3-A640-8423-1B209CA26241}" type="datetime1">
              <a:rPr lang="en-US" smtClean="0"/>
              <a:t>12/18/2020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25BA0D-1D8A-284D-A920-F41FECA7B0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8" descr="Anthology logo">
            <a:extLst>
              <a:ext uri="{FF2B5EF4-FFF2-40B4-BE49-F238E27FC236}">
                <a16:creationId xmlns:a16="http://schemas.microsoft.com/office/drawing/2014/main" id="{5DAD9470-E0DA-1945-86C6-0D1B6359BBA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1989" b="22280"/>
          <a:stretch/>
        </p:blipFill>
        <p:spPr>
          <a:xfrm>
            <a:off x="8616495" y="4570643"/>
            <a:ext cx="3581855" cy="1996195"/>
          </a:xfrm>
          <a:prstGeom prst="rect">
            <a:avLst/>
          </a:prstGeom>
        </p:spPr>
      </p:pic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AA1EFF29-0E02-914A-BECC-F55754ACA03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5463" y="4373563"/>
            <a:ext cx="8091487" cy="1508125"/>
          </a:xfrm>
        </p:spPr>
        <p:txBody>
          <a:bodyPr lIns="0" tIns="0" rIns="0" bIns="0" anchor="b" anchorCtr="0">
            <a:normAutofit/>
          </a:bodyPr>
          <a:lstStyle>
            <a:lvl1pPr marL="0" indent="0">
              <a:buFontTx/>
              <a:buNone/>
              <a:defRPr sz="4400" b="0" i="0">
                <a:latin typeface="Roboto Slab Light" pitchFamily="2" charset="0"/>
                <a:ea typeface="Roboto Slab Light" pitchFamily="2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661350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465858-F858-7244-80D8-C8C8C6C871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396FD-A8D2-5548-97AD-44EE9AACF15F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5952088-F607-D549-A6EC-98445665F874}"/>
              </a:ext>
            </a:extLst>
          </p:cNvPr>
          <p:cNvSpPr txBox="1"/>
          <p:nvPr userDrawn="1"/>
        </p:nvSpPr>
        <p:spPr>
          <a:xfrm>
            <a:off x="525137" y="6402426"/>
            <a:ext cx="4215010" cy="438523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spc="-40" baseline="0" dirty="0">
                <a:solidFill>
                  <a:schemeClr val="bg1"/>
                </a:solidFill>
                <a:latin typeface="Roboto Slab Light" pitchFamily="2" charset="0"/>
                <a:ea typeface="Roboto Slab Light" pitchFamily="2" charset="0"/>
                <a:cs typeface="+mn-cs"/>
              </a:rPr>
              <a:t>Presentation Title</a:t>
            </a:r>
            <a:endParaRPr lang="en-US" sz="1600" kern="1200" spc="-40" baseline="0" dirty="0">
              <a:solidFill>
                <a:schemeClr val="bg1"/>
              </a:solidFill>
            </a:endParaRPr>
          </a:p>
          <a:p>
            <a:pPr algn="r"/>
            <a:endParaRPr lang="en-US" sz="1600" kern="1200" spc="-40" baseline="0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9A9D20-B7D2-0A40-A263-FD2D0E2A77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47990" y="656287"/>
            <a:ext cx="7318872" cy="5214425"/>
          </a:xfrm>
        </p:spPr>
        <p:txBody>
          <a:bodyPr lIns="0" tIns="0" rIns="0" bIns="0" anchor="ctr" anchorCtr="0"/>
          <a:lstStyle>
            <a:lvl1pPr marL="0" indent="0">
              <a:lnSpc>
                <a:spcPct val="150000"/>
              </a:lnSpc>
              <a:spcBef>
                <a:spcPts val="600"/>
              </a:spcBef>
              <a:buNone/>
              <a:defRPr/>
            </a:lvl1pPr>
            <a:lvl2pPr>
              <a:lnSpc>
                <a:spcPct val="100000"/>
              </a:lnSpc>
              <a:spcBef>
                <a:spcPts val="600"/>
              </a:spcBef>
              <a:defRPr/>
            </a:lvl2pPr>
            <a:lvl3pPr>
              <a:lnSpc>
                <a:spcPct val="100000"/>
              </a:lnSpc>
              <a:spcBef>
                <a:spcPts val="600"/>
              </a:spcBef>
              <a:defRPr/>
            </a:lvl3pPr>
            <a:lvl4pPr>
              <a:lnSpc>
                <a:spcPct val="100000"/>
              </a:lnSpc>
              <a:spcBef>
                <a:spcPts val="600"/>
              </a:spcBef>
              <a:defRPr/>
            </a:lvl4pPr>
            <a:lvl5pPr>
              <a:lnSpc>
                <a:spcPct val="100000"/>
              </a:lnSpc>
              <a:spcBef>
                <a:spcPts val="6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EFCD107-6A18-8840-A09F-1124596FCC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3822853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964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7BF28C-31C4-3746-A34A-076AE58932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7113" y="681038"/>
            <a:ext cx="10939750" cy="695036"/>
          </a:xfrm>
        </p:spPr>
        <p:txBody>
          <a:bodyPr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710DBDC-5F2B-3B4F-842E-0AC9BBA46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01F89-506B-144E-AB36-6CC3B706AAB6}" type="datetime1">
              <a:rPr lang="en-US" smtClean="0"/>
              <a:t>12/18/2020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BA0CB2-F10E-904C-B9F9-157FE0B154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B76B8E-1A27-3048-9606-442ADC84E4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396FD-A8D2-5548-97AD-44EE9AACF1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5425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887608E-88C4-C84F-A823-00FBF2D64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70CD4-69E9-3249-B4E8-4DF57766379C}" type="datetime1">
              <a:rPr lang="en-US" smtClean="0"/>
              <a:t>12/18/2020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1F34A88-E870-4542-8E40-0AB050539B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2DA6D7-3213-8747-BBAC-FA39EEBE90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396FD-A8D2-5548-97AD-44EE9AACF1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3516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Anthology Logo 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887608E-88C4-C84F-A823-00FBF2D64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44172-3973-8045-B1A7-55F41083A93B}" type="datetime1">
              <a:rPr lang="en-US" smtClean="0"/>
              <a:t>12/18/2020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1F34A88-E870-4542-8E40-0AB050539B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2DA6D7-3213-8747-BBAC-FA39EEBE90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396FD-A8D2-5548-97AD-44EE9AACF15F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nthology logo ">
            <a:extLst>
              <a:ext uri="{FF2B5EF4-FFF2-40B4-BE49-F238E27FC236}">
                <a16:creationId xmlns:a16="http://schemas.microsoft.com/office/drawing/2014/main" id="{8F169810-5701-3840-BE5A-BE1795384F5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92066" y="3048000"/>
            <a:ext cx="6207869" cy="134389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00A0FD8-8624-7A49-8610-3E01C425B5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92065" y="1482436"/>
            <a:ext cx="6207869" cy="1565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677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13EA07-ABF2-194E-ACC4-7FC5B53AB9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2754712"/>
            <a:ext cx="5250873" cy="365125"/>
          </a:xfrm>
        </p:spPr>
        <p:txBody>
          <a:bodyPr lIns="0" tIns="0" rIns="0" bIns="0" anchor="ctr" anchorCtr="0">
            <a:normAutofit/>
          </a:bodyPr>
          <a:lstStyle>
            <a:lvl1pPr>
              <a:defRPr sz="2800" b="0" i="0">
                <a:latin typeface="Roboto Slab" pitchFamily="2" charset="0"/>
                <a:ea typeface="Roboto Slab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113EB3D-657E-BF41-9FA6-A4C673E1E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0CF2C-4420-0945-A75C-F5E264E532B1}" type="datetime1">
              <a:rPr lang="en-US" smtClean="0"/>
              <a:t>12/18/2020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5242ED9-D761-7C43-8745-99A72A549F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4F123C-DA3A-4E42-9D2A-5C1D91CF3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396FD-A8D2-5548-97AD-44EE9AACF1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4DC8264-A099-0548-92E5-A54277E1E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5456420" cy="61722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7F7C602-6A0A-834E-8F99-F150302BAE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149061" y="2067583"/>
            <a:ext cx="2555914" cy="25559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8052D78-8C36-814D-9389-4347539D428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6000" y="3291085"/>
            <a:ext cx="4586288" cy="365125"/>
          </a:xfrm>
        </p:spPr>
        <p:txBody>
          <a:bodyPr lIns="0" tIns="0" rIns="0" bIns="0" anchor="b" anchorCtr="0"/>
          <a:lstStyle>
            <a:lvl1pPr marL="0" indent="0">
              <a:buFontTx/>
              <a:buNone/>
              <a:defRPr b="0" i="0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580D9027-C342-A547-B304-C1E98DAD2EB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96000" y="3619739"/>
            <a:ext cx="4613275" cy="438150"/>
          </a:xfrm>
        </p:spPr>
        <p:txBody>
          <a:bodyPr lIns="0" tIns="0" rIns="0" bIns="0" anchor="b" anchorCtr="0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8977FAA-310C-C54C-8F3C-FE184C76E7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301461" y="2067583"/>
            <a:ext cx="2555914" cy="2555914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3F36C0F-6BCF-6E4E-BBCF-49B55AC34901}"/>
              </a:ext>
            </a:extLst>
          </p:cNvPr>
          <p:cNvSpPr txBox="1"/>
          <p:nvPr userDrawn="1"/>
        </p:nvSpPr>
        <p:spPr>
          <a:xfrm>
            <a:off x="2945868" y="3200400"/>
            <a:ext cx="1181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i="0" dirty="0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Headshot</a:t>
            </a:r>
          </a:p>
        </p:txBody>
      </p:sp>
      <p:sp>
        <p:nvSpPr>
          <p:cNvPr id="17" name="Text Placeholder 13">
            <a:extLst>
              <a:ext uri="{FF2B5EF4-FFF2-40B4-BE49-F238E27FC236}">
                <a16:creationId xmlns:a16="http://schemas.microsoft.com/office/drawing/2014/main" id="{7DEE03BF-19A2-CE48-A1D7-CF506E82744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00" y="4229138"/>
            <a:ext cx="4613275" cy="438150"/>
          </a:xfrm>
        </p:spPr>
        <p:txBody>
          <a:bodyPr lIns="0" tIns="0" rIns="0" bIns="0" anchor="b" anchorCtr="0"/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771834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38340A-32CC-9F44-9F2D-60B3B3C3A6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7113" y="681037"/>
            <a:ext cx="10737774" cy="695036"/>
          </a:xfrm>
        </p:spPr>
        <p:txBody>
          <a:bodyPr lIns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9A9D20-B7D2-0A40-A263-FD2D0E2A77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7113" y="1509311"/>
            <a:ext cx="10737774" cy="4667652"/>
          </a:xfrm>
        </p:spPr>
        <p:txBody>
          <a:bodyPr lIns="0" tIns="0" rIns="0" bIns="0"/>
          <a:lstStyle>
            <a:lvl1pPr marL="342900" indent="-342900">
              <a:lnSpc>
                <a:spcPct val="150000"/>
              </a:lnSpc>
              <a:spcBef>
                <a:spcPts val="600"/>
              </a:spcBef>
              <a:buClr>
                <a:schemeClr val="accent1"/>
              </a:buClr>
              <a:buFont typeface="Zapf Dingbats"/>
              <a:buChar char="❙"/>
              <a:defRPr/>
            </a:lvl1pPr>
            <a:lvl2pPr>
              <a:lnSpc>
                <a:spcPct val="100000"/>
              </a:lnSpc>
              <a:spcBef>
                <a:spcPts val="600"/>
              </a:spcBef>
              <a:defRPr/>
            </a:lvl2pPr>
            <a:lvl3pPr>
              <a:lnSpc>
                <a:spcPct val="100000"/>
              </a:lnSpc>
              <a:spcBef>
                <a:spcPts val="600"/>
              </a:spcBef>
              <a:defRPr/>
            </a:lvl3pPr>
            <a:lvl4pPr>
              <a:lnSpc>
                <a:spcPct val="100000"/>
              </a:lnSpc>
              <a:spcBef>
                <a:spcPts val="600"/>
              </a:spcBef>
              <a:defRPr/>
            </a:lvl4pPr>
            <a:lvl5pPr>
              <a:lnSpc>
                <a:spcPct val="100000"/>
              </a:lnSpc>
              <a:spcBef>
                <a:spcPts val="6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0C0D47-1CC2-754B-A523-1B956CB2F3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0C2E7-D067-B94D-A02B-264C3C9C0378}" type="datetime1">
              <a:rPr lang="en-US" smtClean="0"/>
              <a:t>12/18/2020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63ABB2-39B0-DE4F-956C-7B510C56AF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465858-F858-7244-80D8-C8C8C6C871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396FD-A8D2-5548-97AD-44EE9AACF1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1323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9.xml"/><Relationship Id="rId2" Type="http://schemas.openxmlformats.org/officeDocument/2006/relationships/slideLayout" Target="../slideLayouts/slideLayout9.xml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Relationship Id="rId14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810EF0-4CB8-964F-AE51-39CF6655E0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137" y="583894"/>
            <a:ext cx="11141726" cy="1046602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351701-6250-7745-B079-6BAA93D064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5137" y="1740665"/>
            <a:ext cx="11141726" cy="443629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FA2543-75A7-3243-8AC3-D6E08DCD6E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16428" y="692017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AA6E6C-BB3E-E94D-B480-811E6A5390FE}" type="datetime1">
              <a:rPr lang="en-US" smtClean="0"/>
              <a:t>12/18/2020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A44120-793C-8C4C-B780-FACF6C3A35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708346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FD3209-5A9B-C840-9D6E-1836DEE0C6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40452" y="29116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fld id="{7F9396FD-A8D2-5548-97AD-44EE9AACF1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66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76" r:id="rId3"/>
    <p:sldLayoutId id="2147483669" r:id="rId4"/>
    <p:sldLayoutId id="2147483677" r:id="rId5"/>
    <p:sldLayoutId id="2147483667" r:id="rId6"/>
    <p:sldLayoutId id="2147483655" r:id="rId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i="0" kern="1200" spc="-120" baseline="0">
          <a:solidFill>
            <a:schemeClr val="tx1"/>
          </a:solidFill>
          <a:latin typeface="Roboto Slab Light" pitchFamily="2" charset="0"/>
          <a:ea typeface="Roboto Slab Light" pitchFamily="2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Clr>
          <a:schemeClr val="accent1"/>
        </a:buClr>
        <a:buSzPct val="120000"/>
        <a:buFont typeface="Zapf Dingbats"/>
        <a:buChar char="❙"/>
        <a:defRPr sz="2000" b="0" i="0" kern="1200" spc="-40" baseline="0">
          <a:solidFill>
            <a:schemeClr val="tx1"/>
          </a:solidFill>
          <a:latin typeface="Roboto Light" panose="02000000000000000000" pitchFamily="2" charset="0"/>
          <a:ea typeface="Roboto Light" panose="02000000000000000000" pitchFamily="2" charset="0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SzPct val="120000"/>
        <a:buFont typeface="Zapf Dingbats"/>
        <a:buChar char="❙"/>
        <a:defRPr sz="1800" b="0" i="0" kern="1200" spc="-40" baseline="0">
          <a:solidFill>
            <a:schemeClr val="tx1"/>
          </a:solidFill>
          <a:latin typeface="Roboto Light" panose="02000000000000000000" pitchFamily="2" charset="0"/>
          <a:ea typeface="Roboto Light" panose="02000000000000000000" pitchFamily="2" charset="0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SzPct val="120000"/>
        <a:buFont typeface="Zapf Dingbats"/>
        <a:buChar char="❙"/>
        <a:defRPr sz="1600" b="0" i="0" kern="1200" spc="-40" baseline="0">
          <a:solidFill>
            <a:schemeClr val="tx1"/>
          </a:solidFill>
          <a:latin typeface="Roboto Light" panose="02000000000000000000" pitchFamily="2" charset="0"/>
          <a:ea typeface="Roboto Light" panose="02000000000000000000" pitchFamily="2" charset="0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SzPct val="120000"/>
        <a:buFont typeface="Zapf Dingbats"/>
        <a:buChar char="❙"/>
        <a:defRPr sz="1400" b="0" i="0" kern="1200" spc="-40" baseline="0">
          <a:solidFill>
            <a:schemeClr val="tx1"/>
          </a:solidFill>
          <a:latin typeface="Roboto Light" panose="02000000000000000000" pitchFamily="2" charset="0"/>
          <a:ea typeface="Roboto Light" panose="02000000000000000000" pitchFamily="2" charset="0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SzPct val="120000"/>
        <a:buFont typeface="Zapf Dingbats"/>
        <a:buChar char="❙"/>
        <a:defRPr sz="1200" b="0" i="0" kern="1200" spc="-40" baseline="0">
          <a:solidFill>
            <a:schemeClr val="tx1"/>
          </a:solidFill>
          <a:latin typeface="Roboto Light" panose="02000000000000000000" pitchFamily="2" charset="0"/>
          <a:ea typeface="Roboto Light" panose="02000000000000000000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810EF0-4CB8-964F-AE51-39CF6655E0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137" y="583894"/>
            <a:ext cx="11141726" cy="1046602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351701-6250-7745-B079-6BAA93D064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5137" y="1740665"/>
            <a:ext cx="11141726" cy="443629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FA2543-75A7-3243-8AC3-D6E08DCD6E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708346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AA6E6C-BB3E-E94D-B480-811E6A5390FE}" type="datetime1">
              <a:rPr lang="en-US" smtClean="0"/>
              <a:t>12/18/2020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A44120-793C-8C4C-B780-FACF6C3A35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708346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FD3209-5A9B-C840-9D6E-1836DEE0C6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40452" y="29116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fld id="{7F9396FD-A8D2-5548-97AD-44EE9AACF1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F090BEE-877E-1649-BC36-FB8083869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176963"/>
            <a:ext cx="12192000" cy="68103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28AE420-717F-3142-951B-42380D5577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43523" y="5512977"/>
            <a:ext cx="1951940" cy="1951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732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8" r:id="rId12"/>
    <p:sldLayoutId id="2147483699" r:id="rId13"/>
    <p:sldLayoutId id="2147483700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i="0" kern="1200" spc="-120" baseline="0">
          <a:solidFill>
            <a:schemeClr val="tx1"/>
          </a:solidFill>
          <a:latin typeface="Roboto Slab Light" pitchFamily="2" charset="0"/>
          <a:ea typeface="Roboto Slab Light" pitchFamily="2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Clr>
          <a:schemeClr val="accent1"/>
        </a:buClr>
        <a:buSzPct val="120000"/>
        <a:buFont typeface="Zapf Dingbats"/>
        <a:buChar char="❙"/>
        <a:defRPr sz="2000" b="0" i="0" kern="1200" spc="-40" baseline="0">
          <a:solidFill>
            <a:schemeClr val="tx1"/>
          </a:solidFill>
          <a:latin typeface="Roboto Light" panose="02000000000000000000" pitchFamily="2" charset="0"/>
          <a:ea typeface="Roboto Light" panose="02000000000000000000" pitchFamily="2" charset="0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SzPct val="120000"/>
        <a:buFont typeface="Zapf Dingbats"/>
        <a:buChar char="❙"/>
        <a:defRPr sz="1800" b="0" i="0" kern="1200" spc="-40" baseline="0">
          <a:solidFill>
            <a:schemeClr val="tx1"/>
          </a:solidFill>
          <a:latin typeface="Roboto Light" panose="02000000000000000000" pitchFamily="2" charset="0"/>
          <a:ea typeface="Roboto Light" panose="02000000000000000000" pitchFamily="2" charset="0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SzPct val="120000"/>
        <a:buFont typeface="Zapf Dingbats"/>
        <a:buChar char="❙"/>
        <a:defRPr sz="1600" b="0" i="0" kern="1200" spc="-40" baseline="0">
          <a:solidFill>
            <a:schemeClr val="tx1"/>
          </a:solidFill>
          <a:latin typeface="Roboto Light" panose="02000000000000000000" pitchFamily="2" charset="0"/>
          <a:ea typeface="Roboto Light" panose="02000000000000000000" pitchFamily="2" charset="0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SzPct val="120000"/>
        <a:buFont typeface="Zapf Dingbats"/>
        <a:buChar char="❙"/>
        <a:defRPr sz="1400" b="0" i="0" kern="1200" spc="-40" baseline="0">
          <a:solidFill>
            <a:schemeClr val="tx1"/>
          </a:solidFill>
          <a:latin typeface="Roboto Light" panose="02000000000000000000" pitchFamily="2" charset="0"/>
          <a:ea typeface="Roboto Light" panose="02000000000000000000" pitchFamily="2" charset="0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SzPct val="120000"/>
        <a:buFont typeface="Zapf Dingbats"/>
        <a:buChar char="❙"/>
        <a:defRPr sz="1200" b="0" i="0" kern="1200" spc="-40" baseline="0">
          <a:solidFill>
            <a:schemeClr val="tx1"/>
          </a:solidFill>
          <a:latin typeface="Roboto Light" panose="02000000000000000000" pitchFamily="2" charset="0"/>
          <a:ea typeface="Roboto Light" panose="02000000000000000000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0098797-6C19-A649-BE24-F70B9F17E26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Understanding a Bus Matrix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994DCAAA-1846-B442-A1AC-411B66F914E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Analytics Power BI</a:t>
            </a:r>
          </a:p>
        </p:txBody>
      </p:sp>
    </p:spTree>
    <p:extLst>
      <p:ext uri="{BB962C8B-B14F-4D97-AF65-F5344CB8AC3E}">
        <p14:creationId xmlns:p14="http://schemas.microsoft.com/office/powerpoint/2010/main" val="8880364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EB1A9D5-EAA0-409A-A468-E9544DACB5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Bus Matrix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5F35376-B335-4DDE-AB29-69658D6D49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Two-dimensional visualization showing the intersection of facts and dimensions</a:t>
            </a:r>
          </a:p>
          <a:p>
            <a:pPr lvl="1"/>
            <a:r>
              <a:rPr lang="en-US" sz="2800" dirty="0"/>
              <a:t>Facts: additive amounts</a:t>
            </a:r>
          </a:p>
          <a:p>
            <a:pPr lvl="1"/>
            <a:r>
              <a:rPr lang="en-US" sz="2800" dirty="0"/>
              <a:t>Dimensions: descriptive attributes</a:t>
            </a:r>
          </a:p>
          <a:p>
            <a:r>
              <a:rPr lang="en-US" sz="2800" dirty="0"/>
              <a:t>Relationships between data fields within Power BI</a:t>
            </a:r>
          </a:p>
          <a:p>
            <a:r>
              <a:rPr lang="en-US" sz="2800" dirty="0"/>
              <a:t>Technical, Management, Communication tool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188052-851F-7144-B6FE-A0A40AF92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396FD-A8D2-5548-97AD-44EE9AACF15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0549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F52BEE-4921-428D-A681-D1FEF46FC0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Star-schema example: Fact and Dimension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8B2FA38-A01F-4593-BF21-0500066260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396FD-A8D2-5548-97AD-44EE9AACF15F}" type="slidenum">
              <a:rPr lang="en-US" smtClean="0"/>
              <a:t>3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0531DCD-F25E-41F5-956F-6E1D4EA4EF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868" y="1906500"/>
            <a:ext cx="4896032" cy="390375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9A8F125B-C908-40AA-8324-A92BD8BEAD36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511925" y="1906588"/>
            <a:ext cx="4895850" cy="3910013"/>
            <a:chOff x="4102" y="1201"/>
            <a:chExt cx="3084" cy="2463"/>
          </a:xfrm>
        </p:grpSpPr>
        <p:sp>
          <p:nvSpPr>
            <p:cNvPr id="6" name="AutoShape 3">
              <a:extLst>
                <a:ext uri="{FF2B5EF4-FFF2-40B4-BE49-F238E27FC236}">
                  <a16:creationId xmlns:a16="http://schemas.microsoft.com/office/drawing/2014/main" id="{3D0DA052-DCFF-4E6F-81D6-35D5C77F2953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4102" y="1201"/>
              <a:ext cx="3084" cy="24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A59C17E0-A8F1-4B9F-957D-2C67A711F89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0" y="1315"/>
              <a:ext cx="2370" cy="2240"/>
            </a:xfrm>
            <a:custGeom>
              <a:avLst/>
              <a:gdLst>
                <a:gd name="T0" fmla="*/ 1185 w 2370"/>
                <a:gd name="T1" fmla="*/ 0 h 2240"/>
                <a:gd name="T2" fmla="*/ 1457 w 2370"/>
                <a:gd name="T3" fmla="*/ 867 h 2240"/>
                <a:gd name="T4" fmla="*/ 2370 w 2370"/>
                <a:gd name="T5" fmla="*/ 856 h 2240"/>
                <a:gd name="T6" fmla="*/ 1625 w 2370"/>
                <a:gd name="T7" fmla="*/ 1380 h 2240"/>
                <a:gd name="T8" fmla="*/ 1918 w 2370"/>
                <a:gd name="T9" fmla="*/ 2240 h 2240"/>
                <a:gd name="T10" fmla="*/ 1185 w 2370"/>
                <a:gd name="T11" fmla="*/ 1698 h 2240"/>
                <a:gd name="T12" fmla="*/ 453 w 2370"/>
                <a:gd name="T13" fmla="*/ 2240 h 2240"/>
                <a:gd name="T14" fmla="*/ 746 w 2370"/>
                <a:gd name="T15" fmla="*/ 1380 h 2240"/>
                <a:gd name="T16" fmla="*/ 0 w 2370"/>
                <a:gd name="T17" fmla="*/ 856 h 2240"/>
                <a:gd name="T18" fmla="*/ 914 w 2370"/>
                <a:gd name="T19" fmla="*/ 867 h 2240"/>
                <a:gd name="T20" fmla="*/ 1185 w 2370"/>
                <a:gd name="T21" fmla="*/ 0 h 2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70" h="2240">
                  <a:moveTo>
                    <a:pt x="1185" y="0"/>
                  </a:moveTo>
                  <a:lnTo>
                    <a:pt x="1457" y="867"/>
                  </a:lnTo>
                  <a:lnTo>
                    <a:pt x="2370" y="856"/>
                  </a:lnTo>
                  <a:lnTo>
                    <a:pt x="1625" y="1380"/>
                  </a:lnTo>
                  <a:lnTo>
                    <a:pt x="1918" y="2240"/>
                  </a:lnTo>
                  <a:lnTo>
                    <a:pt x="1185" y="1698"/>
                  </a:lnTo>
                  <a:lnTo>
                    <a:pt x="453" y="2240"/>
                  </a:lnTo>
                  <a:lnTo>
                    <a:pt x="746" y="1380"/>
                  </a:lnTo>
                  <a:lnTo>
                    <a:pt x="0" y="856"/>
                  </a:lnTo>
                  <a:lnTo>
                    <a:pt x="914" y="867"/>
                  </a:lnTo>
                  <a:lnTo>
                    <a:pt x="118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3032DF9C-8D10-4E76-9EA2-753DCD21341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0" y="1315"/>
              <a:ext cx="2370" cy="2240"/>
            </a:xfrm>
            <a:custGeom>
              <a:avLst/>
              <a:gdLst>
                <a:gd name="T0" fmla="*/ 1185 w 2370"/>
                <a:gd name="T1" fmla="*/ 0 h 2240"/>
                <a:gd name="T2" fmla="*/ 1457 w 2370"/>
                <a:gd name="T3" fmla="*/ 867 h 2240"/>
                <a:gd name="T4" fmla="*/ 2370 w 2370"/>
                <a:gd name="T5" fmla="*/ 856 h 2240"/>
                <a:gd name="T6" fmla="*/ 1625 w 2370"/>
                <a:gd name="T7" fmla="*/ 1380 h 2240"/>
                <a:gd name="T8" fmla="*/ 1918 w 2370"/>
                <a:gd name="T9" fmla="*/ 2240 h 2240"/>
                <a:gd name="T10" fmla="*/ 1185 w 2370"/>
                <a:gd name="T11" fmla="*/ 1698 h 2240"/>
                <a:gd name="T12" fmla="*/ 453 w 2370"/>
                <a:gd name="T13" fmla="*/ 2240 h 2240"/>
                <a:gd name="T14" fmla="*/ 746 w 2370"/>
                <a:gd name="T15" fmla="*/ 1380 h 2240"/>
                <a:gd name="T16" fmla="*/ 0 w 2370"/>
                <a:gd name="T17" fmla="*/ 856 h 2240"/>
                <a:gd name="T18" fmla="*/ 914 w 2370"/>
                <a:gd name="T19" fmla="*/ 867 h 2240"/>
                <a:gd name="T20" fmla="*/ 1185 w 2370"/>
                <a:gd name="T21" fmla="*/ 0 h 2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70" h="2240">
                  <a:moveTo>
                    <a:pt x="1185" y="0"/>
                  </a:moveTo>
                  <a:lnTo>
                    <a:pt x="1457" y="867"/>
                  </a:lnTo>
                  <a:lnTo>
                    <a:pt x="2370" y="856"/>
                  </a:lnTo>
                  <a:lnTo>
                    <a:pt x="1625" y="1380"/>
                  </a:lnTo>
                  <a:lnTo>
                    <a:pt x="1918" y="2240"/>
                  </a:lnTo>
                  <a:lnTo>
                    <a:pt x="1185" y="1698"/>
                  </a:lnTo>
                  <a:lnTo>
                    <a:pt x="453" y="2240"/>
                  </a:lnTo>
                  <a:lnTo>
                    <a:pt x="746" y="1380"/>
                  </a:lnTo>
                  <a:lnTo>
                    <a:pt x="0" y="856"/>
                  </a:lnTo>
                  <a:lnTo>
                    <a:pt x="914" y="867"/>
                  </a:lnTo>
                  <a:lnTo>
                    <a:pt x="1185" y="0"/>
                  </a:lnTo>
                  <a:close/>
                </a:path>
              </a:pathLst>
            </a:cu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Rectangle 7">
              <a:extLst>
                <a:ext uri="{FF2B5EF4-FFF2-40B4-BE49-F238E27FC236}">
                  <a16:creationId xmlns:a16="http://schemas.microsoft.com/office/drawing/2014/main" id="{6CFEBD69-AA5A-429E-B6BB-4ECEAE1E66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89" y="2375"/>
              <a:ext cx="524" cy="367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Rectangle 8">
              <a:extLst>
                <a:ext uri="{FF2B5EF4-FFF2-40B4-BE49-F238E27FC236}">
                  <a16:creationId xmlns:a16="http://schemas.microsoft.com/office/drawing/2014/main" id="{B8D997CB-1246-485F-AE66-265936F9D8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89" y="2375"/>
              <a:ext cx="524" cy="367"/>
            </a:xfrm>
            <a:prstGeom prst="rect">
              <a:avLst/>
            </a:prstGeom>
            <a:noFill/>
            <a:ln w="1428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Rectangle 9">
              <a:extLst>
                <a:ext uri="{FF2B5EF4-FFF2-40B4-BE49-F238E27FC236}">
                  <a16:creationId xmlns:a16="http://schemas.microsoft.com/office/drawing/2014/main" id="{3217B968-515E-4FB3-9721-AC3DA2239B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01" y="2364"/>
              <a:ext cx="500" cy="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1300" dirty="0">
                  <a:solidFill>
                    <a:srgbClr val="000000"/>
                  </a:solidFill>
                  <a:latin typeface="Calibri" panose="020F0502020204030204" pitchFamily="34" charset="0"/>
                </a:rPr>
                <a:t>Enrollment 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1300" dirty="0">
                  <a:solidFill>
                    <a:srgbClr val="000000"/>
                  </a:solidFill>
                  <a:latin typeface="Calibri" panose="020F0502020204030204" pitchFamily="34" charset="0"/>
                </a:rPr>
                <a:t>Status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1300" dirty="0">
                  <a:solidFill>
                    <a:srgbClr val="000000"/>
                  </a:solidFill>
                  <a:latin typeface="Calibri" panose="020F0502020204030204" pitchFamily="34" charset="0"/>
                </a:rPr>
                <a:t>Progression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" name="Rectangle 10">
              <a:extLst>
                <a:ext uri="{FF2B5EF4-FFF2-40B4-BE49-F238E27FC236}">
                  <a16:creationId xmlns:a16="http://schemas.microsoft.com/office/drawing/2014/main" id="{CA25C8DE-4864-43B4-B81C-2DCB7E6DEF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77" y="1210"/>
              <a:ext cx="736" cy="230"/>
            </a:xfrm>
            <a:prstGeom prst="rect">
              <a:avLst/>
            </a:prstGeom>
            <a:solidFill>
              <a:srgbClr val="92CD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Rectangle 11">
              <a:extLst>
                <a:ext uri="{FF2B5EF4-FFF2-40B4-BE49-F238E27FC236}">
                  <a16:creationId xmlns:a16="http://schemas.microsoft.com/office/drawing/2014/main" id="{EB40868E-3F7E-4B50-9CA2-F79D9E7716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77" y="1210"/>
              <a:ext cx="736" cy="230"/>
            </a:xfrm>
            <a:prstGeom prst="rect">
              <a:avLst/>
            </a:prstGeom>
            <a:noFill/>
            <a:ln w="1428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Rectangle 12">
              <a:extLst>
                <a:ext uri="{FF2B5EF4-FFF2-40B4-BE49-F238E27FC236}">
                  <a16:creationId xmlns:a16="http://schemas.microsoft.com/office/drawing/2014/main" id="{0E59B42E-9022-44CB-B914-A27BEBFA5C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3" y="1264"/>
              <a:ext cx="342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Campus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" name="Rectangle 13">
              <a:extLst>
                <a:ext uri="{FF2B5EF4-FFF2-40B4-BE49-F238E27FC236}">
                  <a16:creationId xmlns:a16="http://schemas.microsoft.com/office/drawing/2014/main" id="{DB647D7A-8FC9-4A82-B70C-B12F76F7E9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11" y="2043"/>
              <a:ext cx="736" cy="231"/>
            </a:xfrm>
            <a:prstGeom prst="rect">
              <a:avLst/>
            </a:prstGeom>
            <a:solidFill>
              <a:srgbClr val="92CD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Rectangle 14">
              <a:extLst>
                <a:ext uri="{FF2B5EF4-FFF2-40B4-BE49-F238E27FC236}">
                  <a16:creationId xmlns:a16="http://schemas.microsoft.com/office/drawing/2014/main" id="{21AF92E4-4F73-4D04-B6C3-7B354F612C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11" y="2043"/>
              <a:ext cx="736" cy="231"/>
            </a:xfrm>
            <a:prstGeom prst="rect">
              <a:avLst/>
            </a:prstGeom>
            <a:noFill/>
            <a:ln w="1428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Rectangle 15">
              <a:extLst>
                <a:ext uri="{FF2B5EF4-FFF2-40B4-BE49-F238E27FC236}">
                  <a16:creationId xmlns:a16="http://schemas.microsoft.com/office/drawing/2014/main" id="{0F5EA09E-6D4E-431E-BC15-DC3A202BA2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2" y="2032"/>
              <a:ext cx="496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1300" dirty="0">
                  <a:solidFill>
                    <a:srgbClr val="000000"/>
                  </a:solidFill>
                  <a:latin typeface="Calibri" panose="020F0502020204030204" pitchFamily="34" charset="0"/>
                </a:rPr>
                <a:t>Enrollment 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1300" dirty="0">
                  <a:solidFill>
                    <a:srgbClr val="000000"/>
                  </a:solidFill>
                  <a:latin typeface="Calibri" panose="020F0502020204030204" pitchFamily="34" charset="0"/>
                </a:rPr>
                <a:t>Status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8" name="Rectangle 16">
              <a:extLst>
                <a:ext uri="{FF2B5EF4-FFF2-40B4-BE49-F238E27FC236}">
                  <a16:creationId xmlns:a16="http://schemas.microsoft.com/office/drawing/2014/main" id="{0BE70F76-979B-473D-8BC1-1F13D2C0BE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44" y="2033"/>
              <a:ext cx="735" cy="231"/>
            </a:xfrm>
            <a:prstGeom prst="rect">
              <a:avLst/>
            </a:prstGeom>
            <a:solidFill>
              <a:srgbClr val="92CD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Rectangle 17">
              <a:extLst>
                <a:ext uri="{FF2B5EF4-FFF2-40B4-BE49-F238E27FC236}">
                  <a16:creationId xmlns:a16="http://schemas.microsoft.com/office/drawing/2014/main" id="{0C6DF6EF-4C44-4DAC-B093-7A8D8A7CA0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44" y="2033"/>
              <a:ext cx="735" cy="231"/>
            </a:xfrm>
            <a:prstGeom prst="rect">
              <a:avLst/>
            </a:prstGeom>
            <a:noFill/>
            <a:ln w="1428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Rectangle 18">
              <a:extLst>
                <a:ext uri="{FF2B5EF4-FFF2-40B4-BE49-F238E27FC236}">
                  <a16:creationId xmlns:a16="http://schemas.microsoft.com/office/drawing/2014/main" id="{EEF67745-B8BE-4785-9C55-F2C69C9B2A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81" y="2080"/>
              <a:ext cx="201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Date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1" name="Rectangle 19">
              <a:extLst>
                <a:ext uri="{FF2B5EF4-FFF2-40B4-BE49-F238E27FC236}">
                  <a16:creationId xmlns:a16="http://schemas.microsoft.com/office/drawing/2014/main" id="{E9387D7D-A38B-42D9-9D97-337856E153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70" y="3423"/>
              <a:ext cx="736" cy="230"/>
            </a:xfrm>
            <a:prstGeom prst="rect">
              <a:avLst/>
            </a:prstGeom>
            <a:solidFill>
              <a:srgbClr val="92CD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Rectangle 20">
              <a:extLst>
                <a:ext uri="{FF2B5EF4-FFF2-40B4-BE49-F238E27FC236}">
                  <a16:creationId xmlns:a16="http://schemas.microsoft.com/office/drawing/2014/main" id="{0F7270FB-6F85-466F-AD50-B857EF16EE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70" y="3423"/>
              <a:ext cx="736" cy="230"/>
            </a:xfrm>
            <a:prstGeom prst="rect">
              <a:avLst/>
            </a:prstGeom>
            <a:noFill/>
            <a:ln w="1428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Rectangle 21">
              <a:extLst>
                <a:ext uri="{FF2B5EF4-FFF2-40B4-BE49-F238E27FC236}">
                  <a16:creationId xmlns:a16="http://schemas.microsoft.com/office/drawing/2014/main" id="{04B0D822-DE31-476C-A382-EAB68AFF4A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52" y="3481"/>
              <a:ext cx="572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School Status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4" name="Rectangle 22">
              <a:extLst>
                <a:ext uri="{FF2B5EF4-FFF2-40B4-BE49-F238E27FC236}">
                  <a16:creationId xmlns:a16="http://schemas.microsoft.com/office/drawing/2014/main" id="{84579C84-E9B8-4B96-B2CC-2F6AFE37A9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35" y="3423"/>
              <a:ext cx="736" cy="230"/>
            </a:xfrm>
            <a:prstGeom prst="rect">
              <a:avLst/>
            </a:prstGeom>
            <a:solidFill>
              <a:srgbClr val="92CD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ECA79931-D752-4D29-88E8-8DD33C3EEB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35" y="3423"/>
              <a:ext cx="736" cy="230"/>
            </a:xfrm>
            <a:prstGeom prst="rect">
              <a:avLst/>
            </a:prstGeom>
            <a:noFill/>
            <a:ln w="1428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Rectangle 24">
              <a:extLst>
                <a:ext uri="{FF2B5EF4-FFF2-40B4-BE49-F238E27FC236}">
                  <a16:creationId xmlns:a16="http://schemas.microsoft.com/office/drawing/2014/main" id="{AF8A9FD2-9C02-4822-AE13-8DA6759F4A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5" y="3412"/>
              <a:ext cx="363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Program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1300" dirty="0">
                  <a:solidFill>
                    <a:srgbClr val="000000"/>
                  </a:solidFill>
                  <a:latin typeface="Calibri" panose="020F0502020204030204" pitchFamily="34" charset="0"/>
                </a:rPr>
                <a:t>Version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613416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25260C-1155-4E45-BE67-67140E4713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run cross-process analysis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0BB5F4F-D4E1-4C16-BB9E-5A0B819F17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396FD-A8D2-5548-97AD-44EE9AACF15F}" type="slidenum">
              <a:rPr lang="en-US" smtClean="0"/>
              <a:t>4</a:t>
            </a:fld>
            <a:endParaRPr lang="en-US"/>
          </a:p>
        </p:txBody>
      </p:sp>
      <p:sp>
        <p:nvSpPr>
          <p:cNvPr id="4" name="Content Placeholder 5">
            <a:extLst>
              <a:ext uri="{FF2B5EF4-FFF2-40B4-BE49-F238E27FC236}">
                <a16:creationId xmlns:a16="http://schemas.microsoft.com/office/drawing/2014/main" id="{408F3F3F-FD4A-4E9E-AE8B-A2F2C6E12A76}"/>
              </a:ext>
            </a:extLst>
          </p:cNvPr>
          <p:cNvSpPr txBox="1">
            <a:spLocks/>
          </p:cNvSpPr>
          <p:nvPr/>
        </p:nvSpPr>
        <p:spPr>
          <a:xfrm>
            <a:off x="727113" y="1509312"/>
            <a:ext cx="10737774" cy="105558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Clr>
                <a:schemeClr val="accent1"/>
              </a:buClr>
              <a:buSzPct val="120000"/>
              <a:buFont typeface="Zapf Dingbats"/>
              <a:buChar char="❙"/>
              <a:defRPr sz="2000" b="0" i="0" kern="1200" spc="-40" baseline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120000"/>
              <a:buFont typeface="Zapf Dingbats"/>
              <a:buChar char="❙"/>
              <a:defRPr sz="1800" b="0" i="0" kern="1200" spc="-40" baseline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120000"/>
              <a:buFont typeface="Zapf Dingbats"/>
              <a:buChar char="❙"/>
              <a:defRPr sz="1600" b="0" i="0" kern="1200" spc="-40" baseline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120000"/>
              <a:buFont typeface="Zapf Dingbats"/>
              <a:buChar char="❙"/>
              <a:defRPr sz="1400" b="0" i="0" kern="1200" spc="-40" baseline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120000"/>
              <a:buFont typeface="Zapf Dingbats"/>
              <a:buChar char="❙"/>
              <a:defRPr sz="1200" b="0" i="0" kern="1200" spc="-40" baseline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/>
              <a:t>Facts are related through Identical Dimensions</a:t>
            </a:r>
          </a:p>
          <a:p>
            <a:r>
              <a:rPr lang="en-US" dirty="0"/>
              <a:t>If a Fact shares the same identical Dimension, then cross analysis can be run by linking Facts.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6E6DD5F-1E16-4466-9BB5-4CB7A4AD4C84}"/>
              </a:ext>
            </a:extLst>
          </p:cNvPr>
          <p:cNvGrpSpPr/>
          <p:nvPr/>
        </p:nvGrpSpPr>
        <p:grpSpPr>
          <a:xfrm>
            <a:off x="1740408" y="3069337"/>
            <a:ext cx="8711184" cy="2447544"/>
            <a:chOff x="1167384" y="3035808"/>
            <a:chExt cx="8711184" cy="2447544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A3535A5-97BC-4FF4-8EE8-8C17A15AF898}"/>
                </a:ext>
              </a:extLst>
            </p:cNvPr>
            <p:cNvSpPr/>
            <p:nvPr/>
          </p:nvSpPr>
          <p:spPr>
            <a:xfrm>
              <a:off x="2459736" y="3840480"/>
              <a:ext cx="1472184" cy="704088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Enrollment Status Progression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AE5FBB9-F916-4A4A-BF4F-52775DA070B1}"/>
                </a:ext>
              </a:extLst>
            </p:cNvPr>
            <p:cNvSpPr/>
            <p:nvPr/>
          </p:nvSpPr>
          <p:spPr>
            <a:xfrm>
              <a:off x="6982968" y="3840480"/>
              <a:ext cx="1472184" cy="704088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Prospect Status Progression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48B64D7-FA34-4D30-93D9-FC66F8EBFD7E}"/>
                </a:ext>
              </a:extLst>
            </p:cNvPr>
            <p:cNvSpPr/>
            <p:nvPr/>
          </p:nvSpPr>
          <p:spPr>
            <a:xfrm>
              <a:off x="1167384" y="3035808"/>
              <a:ext cx="1143000" cy="70408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Enrolled Date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648B3D7-E8BD-4DAF-BFB3-04C9A2816B9B}"/>
                </a:ext>
              </a:extLst>
            </p:cNvPr>
            <p:cNvSpPr/>
            <p:nvPr/>
          </p:nvSpPr>
          <p:spPr>
            <a:xfrm>
              <a:off x="1167384" y="4779264"/>
              <a:ext cx="1143000" cy="70408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Program Version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AF624D8-BC53-4EC2-BA9F-2A677C20F310}"/>
                </a:ext>
              </a:extLst>
            </p:cNvPr>
            <p:cNvSpPr/>
            <p:nvPr/>
          </p:nvSpPr>
          <p:spPr>
            <a:xfrm>
              <a:off x="4721352" y="3840480"/>
              <a:ext cx="1472184" cy="704088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Campus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98BDB99-490A-4671-A478-778F3B5AC432}"/>
                </a:ext>
              </a:extLst>
            </p:cNvPr>
            <p:cNvSpPr/>
            <p:nvPr/>
          </p:nvSpPr>
          <p:spPr>
            <a:xfrm>
              <a:off x="8735568" y="3035808"/>
              <a:ext cx="1143000" cy="70408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Applicant Date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CDFC24E-41D9-4EEC-892B-28381A100AD6}"/>
                </a:ext>
              </a:extLst>
            </p:cNvPr>
            <p:cNvSpPr/>
            <p:nvPr/>
          </p:nvSpPr>
          <p:spPr>
            <a:xfrm>
              <a:off x="8735568" y="4779264"/>
              <a:ext cx="1143000" cy="70408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Area of Interest</a:t>
              </a: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88817712-EFCB-4163-9EC9-34E2C85E16B0}"/>
                </a:ext>
              </a:extLst>
            </p:cNvPr>
            <p:cNvCxnSpPr/>
            <p:nvPr/>
          </p:nvCxnSpPr>
          <p:spPr>
            <a:xfrm>
              <a:off x="2310384" y="3739896"/>
              <a:ext cx="149352" cy="10058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28B4FF69-106F-469A-BB63-BA315B165C6C}"/>
                </a:ext>
              </a:extLst>
            </p:cNvPr>
            <p:cNvCxnSpPr/>
            <p:nvPr/>
          </p:nvCxnSpPr>
          <p:spPr>
            <a:xfrm flipV="1">
              <a:off x="2310384" y="4544568"/>
              <a:ext cx="149352" cy="23469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B97FD851-FA3A-4291-8521-8DF23DFDBE38}"/>
                </a:ext>
              </a:extLst>
            </p:cNvPr>
            <p:cNvCxnSpPr>
              <a:stCxn id="5" idx="3"/>
              <a:endCxn id="9" idx="1"/>
            </p:cNvCxnSpPr>
            <p:nvPr/>
          </p:nvCxnSpPr>
          <p:spPr>
            <a:xfrm>
              <a:off x="3931920" y="4192524"/>
              <a:ext cx="786384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EEB20023-0025-476B-AE80-D07E9604254B}"/>
                </a:ext>
              </a:extLst>
            </p:cNvPr>
            <p:cNvCxnSpPr>
              <a:stCxn id="9" idx="3"/>
              <a:endCxn id="6" idx="1"/>
            </p:cNvCxnSpPr>
            <p:nvPr/>
          </p:nvCxnSpPr>
          <p:spPr>
            <a:xfrm>
              <a:off x="6193536" y="4192524"/>
              <a:ext cx="789432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B52B35DC-7435-4933-A224-53ACE3F90499}"/>
                </a:ext>
              </a:extLst>
            </p:cNvPr>
            <p:cNvCxnSpPr/>
            <p:nvPr/>
          </p:nvCxnSpPr>
          <p:spPr>
            <a:xfrm flipV="1">
              <a:off x="8455152" y="3739896"/>
              <a:ext cx="280416" cy="10058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E648F4FA-74BD-498B-AFFE-B2A3F9A4C23F}"/>
                </a:ext>
              </a:extLst>
            </p:cNvPr>
            <p:cNvCxnSpPr/>
            <p:nvPr/>
          </p:nvCxnSpPr>
          <p:spPr>
            <a:xfrm>
              <a:off x="8455152" y="4544568"/>
              <a:ext cx="280416" cy="23469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44019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1E027BA-28BE-4CA5-83D9-F11E31C783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Analytics for CampusNexus Bus Matrix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0833C83-2F63-4546-B9F6-4944B479C1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396FD-A8D2-5548-97AD-44EE9AACF15F}" type="slidenum">
              <a:rPr lang="en-US" smtClean="0"/>
              <a:t>5</a:t>
            </a:fld>
            <a:endParaRPr lang="en-US"/>
          </a:p>
        </p:txBody>
      </p:sp>
      <p:pic>
        <p:nvPicPr>
          <p:cNvPr id="9" name="Content Placeholder 4">
            <a:extLst>
              <a:ext uri="{FF2B5EF4-FFF2-40B4-BE49-F238E27FC236}">
                <a16:creationId xmlns:a16="http://schemas.microsoft.com/office/drawing/2014/main" id="{A44AC953-E43F-4427-BEBB-6B057E8D2B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8200" y="2974723"/>
            <a:ext cx="10515600" cy="3010339"/>
          </a:xfrm>
          <a:prstGeom prst="rect">
            <a:avLst/>
          </a:prstGeom>
        </p:spPr>
      </p:pic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FE5761DB-770D-4216-ACBA-1F0ED940D2C2}"/>
              </a:ext>
            </a:extLst>
          </p:cNvPr>
          <p:cNvSpPr txBox="1">
            <a:spLocks/>
          </p:cNvSpPr>
          <p:nvPr/>
        </p:nvSpPr>
        <p:spPr>
          <a:xfrm>
            <a:off x="727113" y="1509312"/>
            <a:ext cx="10737774" cy="105558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Clr>
                <a:schemeClr val="accent1"/>
              </a:buClr>
              <a:buSzPct val="120000"/>
              <a:buFont typeface="Zapf Dingbats"/>
              <a:buChar char="❙"/>
              <a:defRPr sz="2000" b="0" i="0" kern="1200" spc="-40" baseline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120000"/>
              <a:buFont typeface="Zapf Dingbats"/>
              <a:buChar char="❙"/>
              <a:defRPr sz="1800" b="0" i="0" kern="1200" spc="-40" baseline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120000"/>
              <a:buFont typeface="Zapf Dingbats"/>
              <a:buChar char="❙"/>
              <a:defRPr sz="1600" b="0" i="0" kern="1200" spc="-40" baseline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120000"/>
              <a:buFont typeface="Zapf Dingbats"/>
              <a:buChar char="❙"/>
              <a:defRPr sz="1400" b="0" i="0" kern="1200" spc="-40" baseline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120000"/>
              <a:buFont typeface="Zapf Dingbats"/>
              <a:buChar char="❙"/>
              <a:defRPr sz="1200" b="0" i="0" kern="1200" spc="-40" baseline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“X” marks the spot. </a:t>
            </a:r>
          </a:p>
          <a:p>
            <a:pPr lvl="1"/>
            <a:r>
              <a:rPr lang="en-US" dirty="0"/>
              <a:t>When looking at Fact move along the row to see which Dimensions are related</a:t>
            </a:r>
          </a:p>
        </p:txBody>
      </p:sp>
    </p:spTree>
    <p:extLst>
      <p:ext uri="{BB962C8B-B14F-4D97-AF65-F5344CB8AC3E}">
        <p14:creationId xmlns:p14="http://schemas.microsoft.com/office/powerpoint/2010/main" val="36361690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nthology Colors">
      <a:dk1>
        <a:srgbClr val="2F3039"/>
      </a:dk1>
      <a:lt1>
        <a:srgbClr val="FFFFFF"/>
      </a:lt1>
      <a:dk2>
        <a:srgbClr val="000000"/>
      </a:dk2>
      <a:lt2>
        <a:srgbClr val="FFFFFF"/>
      </a:lt2>
      <a:accent1>
        <a:srgbClr val="00B1EB"/>
      </a:accent1>
      <a:accent2>
        <a:srgbClr val="8CC63F"/>
      </a:accent2>
      <a:accent3>
        <a:srgbClr val="FFC20E"/>
      </a:accent3>
      <a:accent4>
        <a:srgbClr val="F15924"/>
      </a:accent4>
      <a:accent5>
        <a:srgbClr val="662C91"/>
      </a:accent5>
      <a:accent6>
        <a:srgbClr val="F4F4F4"/>
      </a:accent6>
      <a:hlink>
        <a:srgbClr val="00B1EB"/>
      </a:hlink>
      <a:folHlink>
        <a:srgbClr val="2D2F38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Anthology Colors">
      <a:dk1>
        <a:srgbClr val="2F3039"/>
      </a:dk1>
      <a:lt1>
        <a:srgbClr val="FFFFFF"/>
      </a:lt1>
      <a:dk2>
        <a:srgbClr val="000000"/>
      </a:dk2>
      <a:lt2>
        <a:srgbClr val="FFFFFF"/>
      </a:lt2>
      <a:accent1>
        <a:srgbClr val="00B1EB"/>
      </a:accent1>
      <a:accent2>
        <a:srgbClr val="8CC63F"/>
      </a:accent2>
      <a:accent3>
        <a:srgbClr val="FFC20E"/>
      </a:accent3>
      <a:accent4>
        <a:srgbClr val="F15924"/>
      </a:accent4>
      <a:accent5>
        <a:srgbClr val="662C91"/>
      </a:accent5>
      <a:accent6>
        <a:srgbClr val="F4F4F4"/>
      </a:accent6>
      <a:hlink>
        <a:srgbClr val="00B1EB"/>
      </a:hlink>
      <a:folHlink>
        <a:srgbClr val="2D2F38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c1e4178-edc6-4221-ba25-be5376200420">
      <Terms xmlns="http://schemas.microsoft.com/office/infopath/2007/PartnerControls"/>
    </lcf76f155ced4ddcb4097134ff3c332f>
    <TaxCatchAll xmlns="45591f7e-c536-4156-8457-b02d81cac6e7" xsi:nil="true"/>
    <Comments xmlns="5c1e4178-edc6-4221-ba25-be5376200420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67A56045E19B54A8B901F34FDC5DC14" ma:contentTypeVersion="20" ma:contentTypeDescription="Create a new document." ma:contentTypeScope="" ma:versionID="525d11c3b00f8a03ea06fc56091089d5">
  <xsd:schema xmlns:xsd="http://www.w3.org/2001/XMLSchema" xmlns:xs="http://www.w3.org/2001/XMLSchema" xmlns:p="http://schemas.microsoft.com/office/2006/metadata/properties" xmlns:ns2="5c1e4178-edc6-4221-ba25-be5376200420" xmlns:ns3="45591f7e-c536-4156-8457-b02d81cac6e7" targetNamespace="http://schemas.microsoft.com/office/2006/metadata/properties" ma:root="true" ma:fieldsID="9d01c7ac906426598625de9de6bf79bb" ns2:_="" ns3:_="">
    <xsd:import namespace="5c1e4178-edc6-4221-ba25-be5376200420"/>
    <xsd:import namespace="45591f7e-c536-4156-8457-b02d81cac6e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Comme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1e4178-edc6-4221-ba25-be537620042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241d28dc-dfd4-4171-b3ef-8c09b5f389b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Comments" ma:index="24" nillable="true" ma:displayName="Comments" ma:format="Dropdown" ma:internalName="Comments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591f7e-c536-4156-8457-b02d81cac6e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SearchPeopleOnly="false" ma:SharePointGroup="0" ma:internalName="SharedWithUsers" ma:readOnly="true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acff8f94-4c11-437a-b09c-6aa13db4c580}" ma:internalName="TaxCatchAll" ma:showField="CatchAllData" ma:web="45591f7e-c536-4156-8457-b02d81cac6e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5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60DF6C0-6FD2-486F-B357-F79676777CCB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CC238DB5-EF59-4573-A475-F7B77438C0B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C471AD4-E9FB-47E3-9098-C9B71348025F}"/>
</file>

<file path=docProps/app.xml><?xml version="1.0" encoding="utf-8"?>
<Properties xmlns="http://schemas.openxmlformats.org/officeDocument/2006/extended-properties" xmlns:vt="http://schemas.openxmlformats.org/officeDocument/2006/docPropsVTypes">
  <TotalTime>6350</TotalTime>
  <Words>203</Words>
  <Application>Microsoft Office PowerPoint</Application>
  <PresentationFormat>Widescreen</PresentationFormat>
  <Paragraphs>43</Paragraphs>
  <Slides>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6" baseType="lpstr">
      <vt:lpstr>.PingFang SC Regular</vt:lpstr>
      <vt:lpstr>Arial</vt:lpstr>
      <vt:lpstr>Calibri</vt:lpstr>
      <vt:lpstr>Roboto</vt:lpstr>
      <vt:lpstr>Roboto Light</vt:lpstr>
      <vt:lpstr>Roboto Medium</vt:lpstr>
      <vt:lpstr>Roboto Slab</vt:lpstr>
      <vt:lpstr>Roboto Slab Light</vt:lpstr>
      <vt:lpstr>Zapf Dingbats</vt:lpstr>
      <vt:lpstr>Office Theme</vt:lpstr>
      <vt:lpstr>1_Office Theme</vt:lpstr>
      <vt:lpstr>Understanding a Bus Matrix</vt:lpstr>
      <vt:lpstr>What is a Bus Matrix</vt:lpstr>
      <vt:lpstr>Star-schema example: Fact and Dimension</vt:lpstr>
      <vt:lpstr>How to run cross-process analysis</vt:lpstr>
      <vt:lpstr>Sample Analytics for CampusNexus Bus Matrix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Josh Myers</dc:creator>
  <cp:lastModifiedBy>Monika Arntz</cp:lastModifiedBy>
  <cp:revision>65</cp:revision>
  <dcterms:created xsi:type="dcterms:W3CDTF">2020-06-26T15:16:34Z</dcterms:created>
  <dcterms:modified xsi:type="dcterms:W3CDTF">2020-12-18T19:24:39Z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0x010100367A56045E19B54A8B901F34FDC5DC14</vt:lpwstr>
  </property>
</Properties>
</file>